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omments/modernComment_100_0.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771063" cy="14631988"/>
  <p:notesSz cx="6858000" cy="9144000"/>
  <p:defaultTextStyle>
    <a:defPPr>
      <a:defRPr lang="es-ES"/>
    </a:defPPr>
    <a:lvl1pPr algn="l" rtl="0" fontAlgn="base">
      <a:spcBef>
        <a:spcPct val="0"/>
      </a:spcBef>
      <a:spcAft>
        <a:spcPct val="0"/>
      </a:spcAft>
      <a:defRPr sz="1200" u="sng"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1200" u="sng"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1200" u="sng"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1200" u="sng"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1200" u="sng"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u="sng"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200" u="sng"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200" u="sng"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200" u="sng"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609">
          <p15:clr>
            <a:srgbClr val="A4A3A4"/>
          </p15:clr>
        </p15:guide>
        <p15:guide id="2" pos="3078">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A1F3E09-7603-A2EC-16A4-D2E5E0D6AAF0}" name="Claudia Peredo" initials="CP" userId="4d11512856bb1fb8"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oracio" initials="HR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48" d="100"/>
          <a:sy n="48" d="100"/>
        </p:scale>
        <p:origin x="3088" y="288"/>
      </p:cViewPr>
      <p:guideLst>
        <p:guide orient="horz" pos="4609"/>
        <p:guide pos="307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modernComment_100_0.xml><?xml version="1.0" encoding="utf-8"?>
<p188:cmLst xmlns:a="http://schemas.openxmlformats.org/drawingml/2006/main" xmlns:r="http://schemas.openxmlformats.org/officeDocument/2006/relationships" xmlns:p188="http://schemas.microsoft.com/office/powerpoint/2018/8/main">
  <p188:cm id="{91842E2F-655E-A549-822C-3A7F95E2F0B9}" authorId="{8A1F3E09-7603-A2EC-16A4-D2E5E0D6AAF0}" created="2023-05-24T20:05:04.390">
    <pc:sldMkLst xmlns:pc="http://schemas.microsoft.com/office/powerpoint/2013/main/command">
      <pc:docMk/>
      <pc:sldMk cId="0" sldId="256"/>
    </pc:sldMkLst>
    <p188:txBody>
      <a:bodyPr/>
      <a:lstStyle/>
      <a:p>
        <a:r>
          <a:rPr lang="es-ES_tradnl"/>
          <a:t>Instrucciones: 
a) Título del trabajo en mayúsculas, sin abreviaturas, en negritas.
b) Nombre de los Autores: Apellidos paterno y materno, e iniciales de nombre (s).
c) Lugar de Realización del Trabajo.
d) Sólo se acepta nomenclatura de uso internacional.
e) Las tablas y las gráficas incluidas, deberán leerse con claridad.
f) No se aceptan leyendas como: “… Los resultados se mostrarán en…”.
g) Un mismo autor podrá presentar más de un trabajo.
h) Clasifique su trabajo.
i) No se incluirán trabajos que no cubran los requisitos.
j) Puede insertar el o los Logos de su institución en la parte superior derecha junto al logo de SONECOM sin mover el mismo.
k) Las imágenes preferentemente serán fotografías de origen o de máxima resolución.
l) Puede reducir el tamaño de fuente si el espacio de texto le es insuficiente.
Nota: Sustituye el texto falso por el texto de tu trabajo libre/caso clínico.
¡Gracias por participar!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3425" y="4545013"/>
            <a:ext cx="8304213" cy="3136900"/>
          </a:xfrm>
        </p:spPr>
        <p:txBody>
          <a:bodyPr/>
          <a:lstStyle/>
          <a:p>
            <a:r>
              <a:rPr lang="en-US"/>
              <a:t>Click to edit Master title style</a:t>
            </a:r>
            <a:endParaRPr lang="es-MX"/>
          </a:p>
        </p:txBody>
      </p:sp>
      <p:sp>
        <p:nvSpPr>
          <p:cNvPr id="3" name="Subtitle 2"/>
          <p:cNvSpPr>
            <a:spLocks noGrp="1"/>
          </p:cNvSpPr>
          <p:nvPr>
            <p:ph type="subTitle" idx="1"/>
          </p:nvPr>
        </p:nvSpPr>
        <p:spPr>
          <a:xfrm>
            <a:off x="1465263" y="8291513"/>
            <a:ext cx="6840537" cy="373856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s-MX"/>
          </a:p>
        </p:txBody>
      </p:sp>
      <p:sp>
        <p:nvSpPr>
          <p:cNvPr id="4" name="Rectangle 4">
            <a:extLst>
              <a:ext uri="{FF2B5EF4-FFF2-40B4-BE49-F238E27FC236}">
                <a16:creationId xmlns:a16="http://schemas.microsoft.com/office/drawing/2014/main" id="{9673F49D-D2C6-F71F-1084-A9DB5FC6526F}"/>
              </a:ext>
            </a:extLst>
          </p:cNvPr>
          <p:cNvSpPr>
            <a:spLocks noGrp="1" noChangeArrowheads="1"/>
          </p:cNvSpPr>
          <p:nvPr>
            <p:ph type="dt" sz="half" idx="10"/>
          </p:nvPr>
        </p:nvSpPr>
        <p:spPr>
          <a:ln/>
        </p:spPr>
        <p:txBody>
          <a:bodyPr/>
          <a:lstStyle>
            <a:lvl1pPr>
              <a:defRPr/>
            </a:lvl1pPr>
          </a:lstStyle>
          <a:p>
            <a:pPr>
              <a:defRPr/>
            </a:pPr>
            <a:endParaRPr lang="es-MX"/>
          </a:p>
        </p:txBody>
      </p:sp>
      <p:sp>
        <p:nvSpPr>
          <p:cNvPr id="5" name="Rectangle 5">
            <a:extLst>
              <a:ext uri="{FF2B5EF4-FFF2-40B4-BE49-F238E27FC236}">
                <a16:creationId xmlns:a16="http://schemas.microsoft.com/office/drawing/2014/main" id="{C499541D-F01A-F29D-644E-4F05E63D8275}"/>
              </a:ext>
            </a:extLst>
          </p:cNvPr>
          <p:cNvSpPr>
            <a:spLocks noGrp="1" noChangeArrowheads="1"/>
          </p:cNvSpPr>
          <p:nvPr>
            <p:ph type="ftr" sz="quarter" idx="11"/>
          </p:nvPr>
        </p:nvSpPr>
        <p:spPr>
          <a:ln/>
        </p:spPr>
        <p:txBody>
          <a:bodyPr/>
          <a:lstStyle>
            <a:lvl1pPr>
              <a:defRPr/>
            </a:lvl1pPr>
          </a:lstStyle>
          <a:p>
            <a:pPr>
              <a:defRPr/>
            </a:pPr>
            <a:endParaRPr lang="es-MX"/>
          </a:p>
        </p:txBody>
      </p:sp>
      <p:sp>
        <p:nvSpPr>
          <p:cNvPr id="6" name="Rectangle 6">
            <a:extLst>
              <a:ext uri="{FF2B5EF4-FFF2-40B4-BE49-F238E27FC236}">
                <a16:creationId xmlns:a16="http://schemas.microsoft.com/office/drawing/2014/main" id="{3EAE21C6-4D13-9C17-E431-4B578317AE02}"/>
              </a:ext>
            </a:extLst>
          </p:cNvPr>
          <p:cNvSpPr>
            <a:spLocks noGrp="1" noChangeArrowheads="1"/>
          </p:cNvSpPr>
          <p:nvPr>
            <p:ph type="sldNum" sz="quarter" idx="12"/>
          </p:nvPr>
        </p:nvSpPr>
        <p:spPr>
          <a:ln/>
        </p:spPr>
        <p:txBody>
          <a:bodyPr/>
          <a:lstStyle>
            <a:lvl1pPr>
              <a:defRPr/>
            </a:lvl1pPr>
          </a:lstStyle>
          <a:p>
            <a:fld id="{A3284C79-1102-064C-B4FC-940FD5A939FE}" type="slidenum">
              <a:rPr lang="es-ES" altLang="es-MX"/>
              <a:pPr/>
              <a:t>‹Nº›</a:t>
            </a:fld>
            <a:endParaRPr lang="es-ES" altLang="es-MX"/>
          </a:p>
        </p:txBody>
      </p:sp>
    </p:spTree>
    <p:extLst>
      <p:ext uri="{BB962C8B-B14F-4D97-AF65-F5344CB8AC3E}">
        <p14:creationId xmlns:p14="http://schemas.microsoft.com/office/powerpoint/2010/main" val="2769233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950" y="582613"/>
            <a:ext cx="3214688" cy="2479675"/>
          </a:xfrm>
        </p:spPr>
        <p:txBody>
          <a:bodyPr anchor="b"/>
          <a:lstStyle>
            <a:lvl1pPr algn="l">
              <a:defRPr sz="2000" b="1"/>
            </a:lvl1pPr>
          </a:lstStyle>
          <a:p>
            <a:r>
              <a:rPr lang="en-US"/>
              <a:t>Click to edit Master title style</a:t>
            </a:r>
            <a:endParaRPr lang="es-MX"/>
          </a:p>
        </p:txBody>
      </p:sp>
      <p:sp>
        <p:nvSpPr>
          <p:cNvPr id="3" name="Content Placeholder 2"/>
          <p:cNvSpPr>
            <a:spLocks noGrp="1"/>
          </p:cNvSpPr>
          <p:nvPr>
            <p:ph idx="1"/>
          </p:nvPr>
        </p:nvSpPr>
        <p:spPr>
          <a:xfrm>
            <a:off x="3819525" y="582613"/>
            <a:ext cx="5462588" cy="124872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Text Placeholder 3"/>
          <p:cNvSpPr>
            <a:spLocks noGrp="1"/>
          </p:cNvSpPr>
          <p:nvPr>
            <p:ph type="body" sz="half" idx="2"/>
          </p:nvPr>
        </p:nvSpPr>
        <p:spPr>
          <a:xfrm>
            <a:off x="488950" y="3062288"/>
            <a:ext cx="3214688" cy="10007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353034F-15CD-F61D-E035-F798690A2E3D}"/>
              </a:ext>
            </a:extLst>
          </p:cNvPr>
          <p:cNvSpPr>
            <a:spLocks noGrp="1" noChangeArrowheads="1"/>
          </p:cNvSpPr>
          <p:nvPr>
            <p:ph type="dt" sz="half" idx="10"/>
          </p:nvPr>
        </p:nvSpPr>
        <p:spPr>
          <a:ln/>
        </p:spPr>
        <p:txBody>
          <a:bodyPr/>
          <a:lstStyle>
            <a:lvl1pPr>
              <a:defRPr/>
            </a:lvl1pPr>
          </a:lstStyle>
          <a:p>
            <a:pPr>
              <a:defRPr/>
            </a:pPr>
            <a:endParaRPr lang="es-MX"/>
          </a:p>
        </p:txBody>
      </p:sp>
      <p:sp>
        <p:nvSpPr>
          <p:cNvPr id="6" name="Rectangle 5">
            <a:extLst>
              <a:ext uri="{FF2B5EF4-FFF2-40B4-BE49-F238E27FC236}">
                <a16:creationId xmlns:a16="http://schemas.microsoft.com/office/drawing/2014/main" id="{B6DF40C1-682C-7F0D-47F8-FFFEB9ED6C37}"/>
              </a:ext>
            </a:extLst>
          </p:cNvPr>
          <p:cNvSpPr>
            <a:spLocks noGrp="1" noChangeArrowheads="1"/>
          </p:cNvSpPr>
          <p:nvPr>
            <p:ph type="ftr" sz="quarter" idx="11"/>
          </p:nvPr>
        </p:nvSpPr>
        <p:spPr>
          <a:ln/>
        </p:spPr>
        <p:txBody>
          <a:bodyPr/>
          <a:lstStyle>
            <a:lvl1pPr>
              <a:defRPr/>
            </a:lvl1pPr>
          </a:lstStyle>
          <a:p>
            <a:pPr>
              <a:defRPr/>
            </a:pPr>
            <a:endParaRPr lang="es-MX"/>
          </a:p>
        </p:txBody>
      </p:sp>
      <p:sp>
        <p:nvSpPr>
          <p:cNvPr id="7" name="Rectangle 6">
            <a:extLst>
              <a:ext uri="{FF2B5EF4-FFF2-40B4-BE49-F238E27FC236}">
                <a16:creationId xmlns:a16="http://schemas.microsoft.com/office/drawing/2014/main" id="{BC827DB7-1D83-6577-158D-455F193B41CD}"/>
              </a:ext>
            </a:extLst>
          </p:cNvPr>
          <p:cNvSpPr>
            <a:spLocks noGrp="1" noChangeArrowheads="1"/>
          </p:cNvSpPr>
          <p:nvPr>
            <p:ph type="sldNum" sz="quarter" idx="12"/>
          </p:nvPr>
        </p:nvSpPr>
        <p:spPr>
          <a:ln/>
        </p:spPr>
        <p:txBody>
          <a:bodyPr/>
          <a:lstStyle>
            <a:lvl1pPr>
              <a:defRPr/>
            </a:lvl1pPr>
          </a:lstStyle>
          <a:p>
            <a:fld id="{5940CBAB-A99C-0E42-B3E0-87959BEF419A}" type="slidenum">
              <a:rPr lang="es-ES" altLang="es-MX"/>
              <a:pPr/>
              <a:t>‹Nº›</a:t>
            </a:fld>
            <a:endParaRPr lang="es-ES" altLang="es-MX"/>
          </a:p>
        </p:txBody>
      </p:sp>
    </p:spTree>
    <p:extLst>
      <p:ext uri="{BB962C8B-B14F-4D97-AF65-F5344CB8AC3E}">
        <p14:creationId xmlns:p14="http://schemas.microsoft.com/office/powerpoint/2010/main" val="302416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4525" y="10242550"/>
            <a:ext cx="5862638" cy="1209675"/>
          </a:xfrm>
        </p:spPr>
        <p:txBody>
          <a:bodyPr anchor="b"/>
          <a:lstStyle>
            <a:lvl1pPr algn="l">
              <a:defRPr sz="2000" b="1"/>
            </a:lvl1pPr>
          </a:lstStyle>
          <a:p>
            <a:r>
              <a:rPr lang="en-US"/>
              <a:t>Click to edit Master title style</a:t>
            </a:r>
            <a:endParaRPr lang="es-MX"/>
          </a:p>
        </p:txBody>
      </p:sp>
      <p:sp>
        <p:nvSpPr>
          <p:cNvPr id="3" name="Picture Placeholder 2"/>
          <p:cNvSpPr>
            <a:spLocks noGrp="1"/>
          </p:cNvSpPr>
          <p:nvPr>
            <p:ph type="pic" idx="1"/>
          </p:nvPr>
        </p:nvSpPr>
        <p:spPr>
          <a:xfrm>
            <a:off x="1914525" y="1308100"/>
            <a:ext cx="5862638" cy="87788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Text Placeholder 3"/>
          <p:cNvSpPr>
            <a:spLocks noGrp="1"/>
          </p:cNvSpPr>
          <p:nvPr>
            <p:ph type="body" sz="half" idx="2"/>
          </p:nvPr>
        </p:nvSpPr>
        <p:spPr>
          <a:xfrm>
            <a:off x="1914525" y="11452225"/>
            <a:ext cx="5862638" cy="1716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D00AB4F-F179-D7F4-4056-6C3856CB27E3}"/>
              </a:ext>
            </a:extLst>
          </p:cNvPr>
          <p:cNvSpPr>
            <a:spLocks noGrp="1" noChangeArrowheads="1"/>
          </p:cNvSpPr>
          <p:nvPr>
            <p:ph type="dt" sz="half" idx="10"/>
          </p:nvPr>
        </p:nvSpPr>
        <p:spPr>
          <a:ln/>
        </p:spPr>
        <p:txBody>
          <a:bodyPr/>
          <a:lstStyle>
            <a:lvl1pPr>
              <a:defRPr/>
            </a:lvl1pPr>
          </a:lstStyle>
          <a:p>
            <a:pPr>
              <a:defRPr/>
            </a:pPr>
            <a:endParaRPr lang="es-MX"/>
          </a:p>
        </p:txBody>
      </p:sp>
      <p:sp>
        <p:nvSpPr>
          <p:cNvPr id="6" name="Rectangle 5">
            <a:extLst>
              <a:ext uri="{FF2B5EF4-FFF2-40B4-BE49-F238E27FC236}">
                <a16:creationId xmlns:a16="http://schemas.microsoft.com/office/drawing/2014/main" id="{84E0D381-335D-C04C-1152-E067DD12D351}"/>
              </a:ext>
            </a:extLst>
          </p:cNvPr>
          <p:cNvSpPr>
            <a:spLocks noGrp="1" noChangeArrowheads="1"/>
          </p:cNvSpPr>
          <p:nvPr>
            <p:ph type="ftr" sz="quarter" idx="11"/>
          </p:nvPr>
        </p:nvSpPr>
        <p:spPr>
          <a:ln/>
        </p:spPr>
        <p:txBody>
          <a:bodyPr/>
          <a:lstStyle>
            <a:lvl1pPr>
              <a:defRPr/>
            </a:lvl1pPr>
          </a:lstStyle>
          <a:p>
            <a:pPr>
              <a:defRPr/>
            </a:pPr>
            <a:endParaRPr lang="es-MX"/>
          </a:p>
        </p:txBody>
      </p:sp>
      <p:sp>
        <p:nvSpPr>
          <p:cNvPr id="7" name="Rectangle 6">
            <a:extLst>
              <a:ext uri="{FF2B5EF4-FFF2-40B4-BE49-F238E27FC236}">
                <a16:creationId xmlns:a16="http://schemas.microsoft.com/office/drawing/2014/main" id="{CB17C1A6-577B-06BF-D575-ACB53731F8CE}"/>
              </a:ext>
            </a:extLst>
          </p:cNvPr>
          <p:cNvSpPr>
            <a:spLocks noGrp="1" noChangeArrowheads="1"/>
          </p:cNvSpPr>
          <p:nvPr>
            <p:ph type="sldNum" sz="quarter" idx="12"/>
          </p:nvPr>
        </p:nvSpPr>
        <p:spPr>
          <a:ln/>
        </p:spPr>
        <p:txBody>
          <a:bodyPr/>
          <a:lstStyle>
            <a:lvl1pPr>
              <a:defRPr/>
            </a:lvl1pPr>
          </a:lstStyle>
          <a:p>
            <a:fld id="{6431CE85-BF4F-D645-BC71-A5580C6934FB}" type="slidenum">
              <a:rPr lang="es-ES" altLang="es-MX"/>
              <a:pPr/>
              <a:t>‹Nº›</a:t>
            </a:fld>
            <a:endParaRPr lang="es-ES" altLang="es-MX"/>
          </a:p>
        </p:txBody>
      </p:sp>
    </p:spTree>
    <p:extLst>
      <p:ext uri="{BB962C8B-B14F-4D97-AF65-F5344CB8AC3E}">
        <p14:creationId xmlns:p14="http://schemas.microsoft.com/office/powerpoint/2010/main" val="2342085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Rectangle 4">
            <a:extLst>
              <a:ext uri="{FF2B5EF4-FFF2-40B4-BE49-F238E27FC236}">
                <a16:creationId xmlns:a16="http://schemas.microsoft.com/office/drawing/2014/main" id="{25C96788-0FB8-9F9C-01F3-047AC6054EB8}"/>
              </a:ext>
            </a:extLst>
          </p:cNvPr>
          <p:cNvSpPr>
            <a:spLocks noGrp="1" noChangeArrowheads="1"/>
          </p:cNvSpPr>
          <p:nvPr>
            <p:ph type="dt" sz="half" idx="10"/>
          </p:nvPr>
        </p:nvSpPr>
        <p:spPr>
          <a:ln/>
        </p:spPr>
        <p:txBody>
          <a:bodyPr/>
          <a:lstStyle>
            <a:lvl1pPr>
              <a:defRPr/>
            </a:lvl1pPr>
          </a:lstStyle>
          <a:p>
            <a:pPr>
              <a:defRPr/>
            </a:pPr>
            <a:endParaRPr lang="es-MX"/>
          </a:p>
        </p:txBody>
      </p:sp>
      <p:sp>
        <p:nvSpPr>
          <p:cNvPr id="5" name="Rectangle 5">
            <a:extLst>
              <a:ext uri="{FF2B5EF4-FFF2-40B4-BE49-F238E27FC236}">
                <a16:creationId xmlns:a16="http://schemas.microsoft.com/office/drawing/2014/main" id="{75619209-F5D5-83C6-1EA7-61D528E0C940}"/>
              </a:ext>
            </a:extLst>
          </p:cNvPr>
          <p:cNvSpPr>
            <a:spLocks noGrp="1" noChangeArrowheads="1"/>
          </p:cNvSpPr>
          <p:nvPr>
            <p:ph type="ftr" sz="quarter" idx="11"/>
          </p:nvPr>
        </p:nvSpPr>
        <p:spPr>
          <a:ln/>
        </p:spPr>
        <p:txBody>
          <a:bodyPr/>
          <a:lstStyle>
            <a:lvl1pPr>
              <a:defRPr/>
            </a:lvl1pPr>
          </a:lstStyle>
          <a:p>
            <a:pPr>
              <a:defRPr/>
            </a:pPr>
            <a:endParaRPr lang="es-MX"/>
          </a:p>
        </p:txBody>
      </p:sp>
      <p:sp>
        <p:nvSpPr>
          <p:cNvPr id="6" name="Rectangle 6">
            <a:extLst>
              <a:ext uri="{FF2B5EF4-FFF2-40B4-BE49-F238E27FC236}">
                <a16:creationId xmlns:a16="http://schemas.microsoft.com/office/drawing/2014/main" id="{C809881A-C010-D340-D4A0-94CABC31FF50}"/>
              </a:ext>
            </a:extLst>
          </p:cNvPr>
          <p:cNvSpPr>
            <a:spLocks noGrp="1" noChangeArrowheads="1"/>
          </p:cNvSpPr>
          <p:nvPr>
            <p:ph type="sldNum" sz="quarter" idx="12"/>
          </p:nvPr>
        </p:nvSpPr>
        <p:spPr>
          <a:ln/>
        </p:spPr>
        <p:txBody>
          <a:bodyPr/>
          <a:lstStyle>
            <a:lvl1pPr>
              <a:defRPr/>
            </a:lvl1pPr>
          </a:lstStyle>
          <a:p>
            <a:fld id="{3BE4BEBD-1FD5-154A-A799-861C33188BD3}" type="slidenum">
              <a:rPr lang="es-ES" altLang="es-MX"/>
              <a:pPr/>
              <a:t>‹Nº›</a:t>
            </a:fld>
            <a:endParaRPr lang="es-ES" altLang="es-MX"/>
          </a:p>
        </p:txBody>
      </p:sp>
    </p:spTree>
    <p:extLst>
      <p:ext uri="{BB962C8B-B14F-4D97-AF65-F5344CB8AC3E}">
        <p14:creationId xmlns:p14="http://schemas.microsoft.com/office/powerpoint/2010/main" val="3740454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5013" y="585788"/>
            <a:ext cx="2197100" cy="12484100"/>
          </a:xfrm>
        </p:spPr>
        <p:txBody>
          <a:bodyPr vert="eaVert"/>
          <a:lstStyle/>
          <a:p>
            <a:r>
              <a:rPr lang="en-US"/>
              <a:t>Click to edit Master title style</a:t>
            </a:r>
            <a:endParaRPr lang="es-MX"/>
          </a:p>
        </p:txBody>
      </p:sp>
      <p:sp>
        <p:nvSpPr>
          <p:cNvPr id="3" name="Vertical Text Placeholder 2"/>
          <p:cNvSpPr>
            <a:spLocks noGrp="1"/>
          </p:cNvSpPr>
          <p:nvPr>
            <p:ph type="body" orient="vert" idx="1"/>
          </p:nvPr>
        </p:nvSpPr>
        <p:spPr>
          <a:xfrm>
            <a:off x="488950" y="585788"/>
            <a:ext cx="6443663" cy="12484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Rectangle 4">
            <a:extLst>
              <a:ext uri="{FF2B5EF4-FFF2-40B4-BE49-F238E27FC236}">
                <a16:creationId xmlns:a16="http://schemas.microsoft.com/office/drawing/2014/main" id="{BE2D6A25-20BE-3C36-BD63-AD532772ADED}"/>
              </a:ext>
            </a:extLst>
          </p:cNvPr>
          <p:cNvSpPr>
            <a:spLocks noGrp="1" noChangeArrowheads="1"/>
          </p:cNvSpPr>
          <p:nvPr>
            <p:ph type="dt" sz="half" idx="10"/>
          </p:nvPr>
        </p:nvSpPr>
        <p:spPr>
          <a:ln/>
        </p:spPr>
        <p:txBody>
          <a:bodyPr/>
          <a:lstStyle>
            <a:lvl1pPr>
              <a:defRPr/>
            </a:lvl1pPr>
          </a:lstStyle>
          <a:p>
            <a:pPr>
              <a:defRPr/>
            </a:pPr>
            <a:endParaRPr lang="es-MX"/>
          </a:p>
        </p:txBody>
      </p:sp>
      <p:sp>
        <p:nvSpPr>
          <p:cNvPr id="5" name="Rectangle 5">
            <a:extLst>
              <a:ext uri="{FF2B5EF4-FFF2-40B4-BE49-F238E27FC236}">
                <a16:creationId xmlns:a16="http://schemas.microsoft.com/office/drawing/2014/main" id="{60A39012-C733-274C-D19B-20D06AC6A371}"/>
              </a:ext>
            </a:extLst>
          </p:cNvPr>
          <p:cNvSpPr>
            <a:spLocks noGrp="1" noChangeArrowheads="1"/>
          </p:cNvSpPr>
          <p:nvPr>
            <p:ph type="ftr" sz="quarter" idx="11"/>
          </p:nvPr>
        </p:nvSpPr>
        <p:spPr>
          <a:ln/>
        </p:spPr>
        <p:txBody>
          <a:bodyPr/>
          <a:lstStyle>
            <a:lvl1pPr>
              <a:defRPr/>
            </a:lvl1pPr>
          </a:lstStyle>
          <a:p>
            <a:pPr>
              <a:defRPr/>
            </a:pPr>
            <a:endParaRPr lang="es-MX"/>
          </a:p>
        </p:txBody>
      </p:sp>
      <p:sp>
        <p:nvSpPr>
          <p:cNvPr id="6" name="Rectangle 6">
            <a:extLst>
              <a:ext uri="{FF2B5EF4-FFF2-40B4-BE49-F238E27FC236}">
                <a16:creationId xmlns:a16="http://schemas.microsoft.com/office/drawing/2014/main" id="{C826B191-0FC2-FBDE-58B4-28406C8CC889}"/>
              </a:ext>
            </a:extLst>
          </p:cNvPr>
          <p:cNvSpPr>
            <a:spLocks noGrp="1" noChangeArrowheads="1"/>
          </p:cNvSpPr>
          <p:nvPr>
            <p:ph type="sldNum" sz="quarter" idx="12"/>
          </p:nvPr>
        </p:nvSpPr>
        <p:spPr>
          <a:ln/>
        </p:spPr>
        <p:txBody>
          <a:bodyPr/>
          <a:lstStyle>
            <a:lvl1pPr>
              <a:defRPr/>
            </a:lvl1pPr>
          </a:lstStyle>
          <a:p>
            <a:fld id="{4651E1C8-156A-B248-8AC5-4F86D75AE056}" type="slidenum">
              <a:rPr lang="es-ES" altLang="es-MX"/>
              <a:pPr/>
              <a:t>‹Nº›</a:t>
            </a:fld>
            <a:endParaRPr lang="es-ES" altLang="es-MX"/>
          </a:p>
        </p:txBody>
      </p:sp>
    </p:spTree>
    <p:extLst>
      <p:ext uri="{BB962C8B-B14F-4D97-AF65-F5344CB8AC3E}">
        <p14:creationId xmlns:p14="http://schemas.microsoft.com/office/powerpoint/2010/main" val="2576170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D84DBC-A5A8-3699-1F6E-77E8819A0F17}"/>
              </a:ext>
            </a:extLst>
          </p:cNvPr>
          <p:cNvSpPr>
            <a:spLocks noGrp="1"/>
          </p:cNvSpPr>
          <p:nvPr>
            <p:ph type="title"/>
          </p:nvPr>
        </p:nvSpPr>
        <p:spPr/>
        <p:txBody>
          <a:bodyPr/>
          <a:lstStyle/>
          <a:p>
            <a:r>
              <a:rPr lang="es-MX"/>
              <a:t>Haz clic para modificar el estilo de título del patrón</a:t>
            </a:r>
            <a:endParaRPr lang="es-ES_tradnl"/>
          </a:p>
        </p:txBody>
      </p:sp>
      <p:sp>
        <p:nvSpPr>
          <p:cNvPr id="3" name="Marcador de fecha 2">
            <a:extLst>
              <a:ext uri="{FF2B5EF4-FFF2-40B4-BE49-F238E27FC236}">
                <a16:creationId xmlns:a16="http://schemas.microsoft.com/office/drawing/2014/main" id="{92260ED7-3285-B0B1-906A-6DC584E675EF}"/>
              </a:ext>
            </a:extLst>
          </p:cNvPr>
          <p:cNvSpPr>
            <a:spLocks noGrp="1"/>
          </p:cNvSpPr>
          <p:nvPr>
            <p:ph type="dt" sz="half" idx="10"/>
          </p:nvPr>
        </p:nvSpPr>
        <p:spPr/>
        <p:txBody>
          <a:bodyPr/>
          <a:lstStyle/>
          <a:p>
            <a:pPr>
              <a:defRPr/>
            </a:pPr>
            <a:endParaRPr lang="es-MX"/>
          </a:p>
        </p:txBody>
      </p:sp>
      <p:sp>
        <p:nvSpPr>
          <p:cNvPr id="4" name="Marcador de pie de página 3">
            <a:extLst>
              <a:ext uri="{FF2B5EF4-FFF2-40B4-BE49-F238E27FC236}">
                <a16:creationId xmlns:a16="http://schemas.microsoft.com/office/drawing/2014/main" id="{786E4288-B875-AD7F-8F10-7E6FCC9BDE21}"/>
              </a:ext>
            </a:extLst>
          </p:cNvPr>
          <p:cNvSpPr>
            <a:spLocks noGrp="1"/>
          </p:cNvSpPr>
          <p:nvPr>
            <p:ph type="ftr" sz="quarter" idx="11"/>
          </p:nvPr>
        </p:nvSpPr>
        <p:spPr/>
        <p:txBody>
          <a:bodyPr/>
          <a:lstStyle/>
          <a:p>
            <a:pPr>
              <a:defRPr/>
            </a:pPr>
            <a:endParaRPr lang="es-MX"/>
          </a:p>
        </p:txBody>
      </p:sp>
      <p:sp>
        <p:nvSpPr>
          <p:cNvPr id="5" name="Marcador de número de diapositiva 4">
            <a:extLst>
              <a:ext uri="{FF2B5EF4-FFF2-40B4-BE49-F238E27FC236}">
                <a16:creationId xmlns:a16="http://schemas.microsoft.com/office/drawing/2014/main" id="{14E7298F-4741-5190-D3FF-426323E419CC}"/>
              </a:ext>
            </a:extLst>
          </p:cNvPr>
          <p:cNvSpPr>
            <a:spLocks noGrp="1"/>
          </p:cNvSpPr>
          <p:nvPr>
            <p:ph type="sldNum" sz="quarter" idx="12"/>
          </p:nvPr>
        </p:nvSpPr>
        <p:spPr/>
        <p:txBody>
          <a:bodyPr/>
          <a:lstStyle/>
          <a:p>
            <a:fld id="{A9D5A8A3-99B4-4441-B30D-5675E4C66D77}" type="slidenum">
              <a:rPr lang="es-ES" altLang="es-MX" smtClean="0"/>
              <a:pPr/>
              <a:t>‹Nº›</a:t>
            </a:fld>
            <a:endParaRPr lang="es-ES" altLang="es-MX"/>
          </a:p>
        </p:txBody>
      </p:sp>
    </p:spTree>
    <p:extLst>
      <p:ext uri="{BB962C8B-B14F-4D97-AF65-F5344CB8AC3E}">
        <p14:creationId xmlns:p14="http://schemas.microsoft.com/office/powerpoint/2010/main" val="1533442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4F618A-C64E-DBB2-650F-B73807950B3B}"/>
              </a:ext>
            </a:extLst>
          </p:cNvPr>
          <p:cNvSpPr>
            <a:spLocks noGrp="1"/>
          </p:cNvSpPr>
          <p:nvPr>
            <p:ph type="title"/>
          </p:nvPr>
        </p:nvSpPr>
        <p:spPr/>
        <p:txBody>
          <a:bodyPr/>
          <a:lstStyle/>
          <a:p>
            <a:r>
              <a:rPr lang="es-MX"/>
              <a:t>Haz clic para modificar el estilo de título del patrón</a:t>
            </a:r>
            <a:endParaRPr lang="es-ES_tradnl"/>
          </a:p>
        </p:txBody>
      </p:sp>
      <p:sp>
        <p:nvSpPr>
          <p:cNvPr id="3" name="Marcador de fecha 2">
            <a:extLst>
              <a:ext uri="{FF2B5EF4-FFF2-40B4-BE49-F238E27FC236}">
                <a16:creationId xmlns:a16="http://schemas.microsoft.com/office/drawing/2014/main" id="{7CB765AF-2FFE-596A-429E-5416B210FE6D}"/>
              </a:ext>
            </a:extLst>
          </p:cNvPr>
          <p:cNvSpPr>
            <a:spLocks noGrp="1"/>
          </p:cNvSpPr>
          <p:nvPr>
            <p:ph type="dt" sz="half" idx="10"/>
          </p:nvPr>
        </p:nvSpPr>
        <p:spPr/>
        <p:txBody>
          <a:bodyPr/>
          <a:lstStyle/>
          <a:p>
            <a:pPr>
              <a:defRPr/>
            </a:pPr>
            <a:endParaRPr lang="es-MX"/>
          </a:p>
        </p:txBody>
      </p:sp>
      <p:sp>
        <p:nvSpPr>
          <p:cNvPr id="4" name="Marcador de pie de página 3">
            <a:extLst>
              <a:ext uri="{FF2B5EF4-FFF2-40B4-BE49-F238E27FC236}">
                <a16:creationId xmlns:a16="http://schemas.microsoft.com/office/drawing/2014/main" id="{843EC7C6-7919-27EA-2499-EACA8C18B1C7}"/>
              </a:ext>
            </a:extLst>
          </p:cNvPr>
          <p:cNvSpPr>
            <a:spLocks noGrp="1"/>
          </p:cNvSpPr>
          <p:nvPr>
            <p:ph type="ftr" sz="quarter" idx="11"/>
          </p:nvPr>
        </p:nvSpPr>
        <p:spPr/>
        <p:txBody>
          <a:bodyPr/>
          <a:lstStyle/>
          <a:p>
            <a:pPr>
              <a:defRPr/>
            </a:pPr>
            <a:endParaRPr lang="es-MX"/>
          </a:p>
        </p:txBody>
      </p:sp>
      <p:sp>
        <p:nvSpPr>
          <p:cNvPr id="5" name="Marcador de número de diapositiva 4">
            <a:extLst>
              <a:ext uri="{FF2B5EF4-FFF2-40B4-BE49-F238E27FC236}">
                <a16:creationId xmlns:a16="http://schemas.microsoft.com/office/drawing/2014/main" id="{B2B22E42-96F4-18E5-4015-4083C79DE98B}"/>
              </a:ext>
            </a:extLst>
          </p:cNvPr>
          <p:cNvSpPr>
            <a:spLocks noGrp="1"/>
          </p:cNvSpPr>
          <p:nvPr>
            <p:ph type="sldNum" sz="quarter" idx="12"/>
          </p:nvPr>
        </p:nvSpPr>
        <p:spPr/>
        <p:txBody>
          <a:bodyPr/>
          <a:lstStyle/>
          <a:p>
            <a:fld id="{A9D5A8A3-99B4-4441-B30D-5675E4C66D77}" type="slidenum">
              <a:rPr lang="es-ES" altLang="es-MX" smtClean="0"/>
              <a:pPr/>
              <a:t>‹Nº›</a:t>
            </a:fld>
            <a:endParaRPr lang="es-ES" altLang="es-MX"/>
          </a:p>
        </p:txBody>
      </p:sp>
    </p:spTree>
    <p:extLst>
      <p:ext uri="{BB962C8B-B14F-4D97-AF65-F5344CB8AC3E}">
        <p14:creationId xmlns:p14="http://schemas.microsoft.com/office/powerpoint/2010/main" val="1009626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MX"/>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Rectangle 4">
            <a:extLst>
              <a:ext uri="{FF2B5EF4-FFF2-40B4-BE49-F238E27FC236}">
                <a16:creationId xmlns:a16="http://schemas.microsoft.com/office/drawing/2014/main" id="{143018C7-1DDA-097A-D0B5-75D689D1FD55}"/>
              </a:ext>
            </a:extLst>
          </p:cNvPr>
          <p:cNvSpPr>
            <a:spLocks noGrp="1" noChangeArrowheads="1"/>
          </p:cNvSpPr>
          <p:nvPr>
            <p:ph type="dt" sz="half" idx="10"/>
          </p:nvPr>
        </p:nvSpPr>
        <p:spPr>
          <a:ln/>
        </p:spPr>
        <p:txBody>
          <a:bodyPr/>
          <a:lstStyle>
            <a:lvl1pPr>
              <a:defRPr/>
            </a:lvl1pPr>
          </a:lstStyle>
          <a:p>
            <a:pPr>
              <a:defRPr/>
            </a:pPr>
            <a:endParaRPr lang="es-MX"/>
          </a:p>
        </p:txBody>
      </p:sp>
      <p:sp>
        <p:nvSpPr>
          <p:cNvPr id="5" name="Rectangle 5">
            <a:extLst>
              <a:ext uri="{FF2B5EF4-FFF2-40B4-BE49-F238E27FC236}">
                <a16:creationId xmlns:a16="http://schemas.microsoft.com/office/drawing/2014/main" id="{AF0818F8-A0AD-E696-4F87-FF0AD98213FE}"/>
              </a:ext>
            </a:extLst>
          </p:cNvPr>
          <p:cNvSpPr>
            <a:spLocks noGrp="1" noChangeArrowheads="1"/>
          </p:cNvSpPr>
          <p:nvPr>
            <p:ph type="ftr" sz="quarter" idx="11"/>
          </p:nvPr>
        </p:nvSpPr>
        <p:spPr>
          <a:ln/>
        </p:spPr>
        <p:txBody>
          <a:bodyPr/>
          <a:lstStyle>
            <a:lvl1pPr>
              <a:defRPr/>
            </a:lvl1pPr>
          </a:lstStyle>
          <a:p>
            <a:pPr>
              <a:defRPr/>
            </a:pPr>
            <a:endParaRPr lang="es-MX"/>
          </a:p>
        </p:txBody>
      </p:sp>
      <p:sp>
        <p:nvSpPr>
          <p:cNvPr id="6" name="Rectangle 6">
            <a:extLst>
              <a:ext uri="{FF2B5EF4-FFF2-40B4-BE49-F238E27FC236}">
                <a16:creationId xmlns:a16="http://schemas.microsoft.com/office/drawing/2014/main" id="{ED6A9F88-6A07-2439-CCA5-457DF6E3DC3E}"/>
              </a:ext>
            </a:extLst>
          </p:cNvPr>
          <p:cNvSpPr>
            <a:spLocks noGrp="1" noChangeArrowheads="1"/>
          </p:cNvSpPr>
          <p:nvPr>
            <p:ph type="sldNum" sz="quarter" idx="12"/>
          </p:nvPr>
        </p:nvSpPr>
        <p:spPr>
          <a:ln/>
        </p:spPr>
        <p:txBody>
          <a:bodyPr/>
          <a:lstStyle>
            <a:lvl1pPr>
              <a:defRPr/>
            </a:lvl1pPr>
          </a:lstStyle>
          <a:p>
            <a:fld id="{579162D1-8EB6-6441-9060-4CFF79E743B2}" type="slidenum">
              <a:rPr lang="es-ES" altLang="es-MX"/>
              <a:pPr/>
              <a:t>‹Nº›</a:t>
            </a:fld>
            <a:endParaRPr lang="es-ES" altLang="es-MX"/>
          </a:p>
        </p:txBody>
      </p:sp>
    </p:spTree>
    <p:extLst>
      <p:ext uri="{BB962C8B-B14F-4D97-AF65-F5344CB8AC3E}">
        <p14:creationId xmlns:p14="http://schemas.microsoft.com/office/powerpoint/2010/main" val="377157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1525" y="9402763"/>
            <a:ext cx="8305800" cy="2905125"/>
          </a:xfrm>
        </p:spPr>
        <p:txBody>
          <a:bodyPr anchor="t"/>
          <a:lstStyle>
            <a:lvl1pPr algn="l">
              <a:defRPr sz="4000" b="1" cap="all"/>
            </a:lvl1pPr>
          </a:lstStyle>
          <a:p>
            <a:r>
              <a:rPr lang="en-US"/>
              <a:t>Click to edit Master title style</a:t>
            </a:r>
            <a:endParaRPr lang="es-MX"/>
          </a:p>
        </p:txBody>
      </p:sp>
      <p:sp>
        <p:nvSpPr>
          <p:cNvPr id="3" name="Text Placeholder 2"/>
          <p:cNvSpPr>
            <a:spLocks noGrp="1"/>
          </p:cNvSpPr>
          <p:nvPr>
            <p:ph type="body" idx="1"/>
          </p:nvPr>
        </p:nvSpPr>
        <p:spPr>
          <a:xfrm>
            <a:off x="771525" y="6202363"/>
            <a:ext cx="8305800" cy="32004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3EB0881-B36A-E218-3441-8D9BA38F30DA}"/>
              </a:ext>
            </a:extLst>
          </p:cNvPr>
          <p:cNvSpPr>
            <a:spLocks noGrp="1" noChangeArrowheads="1"/>
          </p:cNvSpPr>
          <p:nvPr>
            <p:ph type="dt" sz="half" idx="10"/>
          </p:nvPr>
        </p:nvSpPr>
        <p:spPr>
          <a:ln/>
        </p:spPr>
        <p:txBody>
          <a:bodyPr/>
          <a:lstStyle>
            <a:lvl1pPr>
              <a:defRPr/>
            </a:lvl1pPr>
          </a:lstStyle>
          <a:p>
            <a:pPr>
              <a:defRPr/>
            </a:pPr>
            <a:endParaRPr lang="es-MX"/>
          </a:p>
        </p:txBody>
      </p:sp>
      <p:sp>
        <p:nvSpPr>
          <p:cNvPr id="5" name="Rectangle 5">
            <a:extLst>
              <a:ext uri="{FF2B5EF4-FFF2-40B4-BE49-F238E27FC236}">
                <a16:creationId xmlns:a16="http://schemas.microsoft.com/office/drawing/2014/main" id="{B69AB02B-B92C-4194-2A77-916A5B5582D2}"/>
              </a:ext>
            </a:extLst>
          </p:cNvPr>
          <p:cNvSpPr>
            <a:spLocks noGrp="1" noChangeArrowheads="1"/>
          </p:cNvSpPr>
          <p:nvPr>
            <p:ph type="ftr" sz="quarter" idx="11"/>
          </p:nvPr>
        </p:nvSpPr>
        <p:spPr>
          <a:ln/>
        </p:spPr>
        <p:txBody>
          <a:bodyPr/>
          <a:lstStyle>
            <a:lvl1pPr>
              <a:defRPr/>
            </a:lvl1pPr>
          </a:lstStyle>
          <a:p>
            <a:pPr>
              <a:defRPr/>
            </a:pPr>
            <a:endParaRPr lang="es-MX"/>
          </a:p>
        </p:txBody>
      </p:sp>
      <p:sp>
        <p:nvSpPr>
          <p:cNvPr id="6" name="Rectangle 6">
            <a:extLst>
              <a:ext uri="{FF2B5EF4-FFF2-40B4-BE49-F238E27FC236}">
                <a16:creationId xmlns:a16="http://schemas.microsoft.com/office/drawing/2014/main" id="{4469AF47-AD2E-AD93-FDB8-4FC5C6B7D2F1}"/>
              </a:ext>
            </a:extLst>
          </p:cNvPr>
          <p:cNvSpPr>
            <a:spLocks noGrp="1" noChangeArrowheads="1"/>
          </p:cNvSpPr>
          <p:nvPr>
            <p:ph type="sldNum" sz="quarter" idx="12"/>
          </p:nvPr>
        </p:nvSpPr>
        <p:spPr>
          <a:ln/>
        </p:spPr>
        <p:txBody>
          <a:bodyPr/>
          <a:lstStyle>
            <a:lvl1pPr>
              <a:defRPr/>
            </a:lvl1pPr>
          </a:lstStyle>
          <a:p>
            <a:fld id="{546A374D-C6DB-0B4C-AC83-747FEAC7D335}" type="slidenum">
              <a:rPr lang="es-ES" altLang="es-MX"/>
              <a:pPr/>
              <a:t>‹Nº›</a:t>
            </a:fld>
            <a:endParaRPr lang="es-ES" altLang="es-MX"/>
          </a:p>
        </p:txBody>
      </p:sp>
    </p:spTree>
    <p:extLst>
      <p:ext uri="{BB962C8B-B14F-4D97-AF65-F5344CB8AC3E}">
        <p14:creationId xmlns:p14="http://schemas.microsoft.com/office/powerpoint/2010/main" val="284374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MX"/>
          </a:p>
        </p:txBody>
      </p:sp>
      <p:sp>
        <p:nvSpPr>
          <p:cNvPr id="3" name="Content Placeholder 2"/>
          <p:cNvSpPr>
            <a:spLocks noGrp="1"/>
          </p:cNvSpPr>
          <p:nvPr>
            <p:ph sz="half" idx="1"/>
          </p:nvPr>
        </p:nvSpPr>
        <p:spPr>
          <a:xfrm>
            <a:off x="488950" y="3414713"/>
            <a:ext cx="4319588" cy="9655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Content Placeholder 3"/>
          <p:cNvSpPr>
            <a:spLocks noGrp="1"/>
          </p:cNvSpPr>
          <p:nvPr>
            <p:ph sz="half" idx="2"/>
          </p:nvPr>
        </p:nvSpPr>
        <p:spPr>
          <a:xfrm>
            <a:off x="4960938" y="3414713"/>
            <a:ext cx="4321175" cy="9655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Rectangle 4">
            <a:extLst>
              <a:ext uri="{FF2B5EF4-FFF2-40B4-BE49-F238E27FC236}">
                <a16:creationId xmlns:a16="http://schemas.microsoft.com/office/drawing/2014/main" id="{AF8F6538-46B9-4B4A-2B0A-4D16ED106E1A}"/>
              </a:ext>
            </a:extLst>
          </p:cNvPr>
          <p:cNvSpPr>
            <a:spLocks noGrp="1" noChangeArrowheads="1"/>
          </p:cNvSpPr>
          <p:nvPr>
            <p:ph type="dt" sz="half" idx="10"/>
          </p:nvPr>
        </p:nvSpPr>
        <p:spPr>
          <a:ln/>
        </p:spPr>
        <p:txBody>
          <a:bodyPr/>
          <a:lstStyle>
            <a:lvl1pPr>
              <a:defRPr/>
            </a:lvl1pPr>
          </a:lstStyle>
          <a:p>
            <a:pPr>
              <a:defRPr/>
            </a:pPr>
            <a:endParaRPr lang="es-MX"/>
          </a:p>
        </p:txBody>
      </p:sp>
      <p:sp>
        <p:nvSpPr>
          <p:cNvPr id="6" name="Rectangle 5">
            <a:extLst>
              <a:ext uri="{FF2B5EF4-FFF2-40B4-BE49-F238E27FC236}">
                <a16:creationId xmlns:a16="http://schemas.microsoft.com/office/drawing/2014/main" id="{344F3B96-F1D8-5257-83A0-6FCC1D2E23C1}"/>
              </a:ext>
            </a:extLst>
          </p:cNvPr>
          <p:cNvSpPr>
            <a:spLocks noGrp="1" noChangeArrowheads="1"/>
          </p:cNvSpPr>
          <p:nvPr>
            <p:ph type="ftr" sz="quarter" idx="11"/>
          </p:nvPr>
        </p:nvSpPr>
        <p:spPr>
          <a:ln/>
        </p:spPr>
        <p:txBody>
          <a:bodyPr/>
          <a:lstStyle>
            <a:lvl1pPr>
              <a:defRPr/>
            </a:lvl1pPr>
          </a:lstStyle>
          <a:p>
            <a:pPr>
              <a:defRPr/>
            </a:pPr>
            <a:endParaRPr lang="es-MX"/>
          </a:p>
        </p:txBody>
      </p:sp>
      <p:sp>
        <p:nvSpPr>
          <p:cNvPr id="7" name="Rectangle 6">
            <a:extLst>
              <a:ext uri="{FF2B5EF4-FFF2-40B4-BE49-F238E27FC236}">
                <a16:creationId xmlns:a16="http://schemas.microsoft.com/office/drawing/2014/main" id="{C285D78F-A833-0200-F7E7-EB1C89FECD4A}"/>
              </a:ext>
            </a:extLst>
          </p:cNvPr>
          <p:cNvSpPr>
            <a:spLocks noGrp="1" noChangeArrowheads="1"/>
          </p:cNvSpPr>
          <p:nvPr>
            <p:ph type="sldNum" sz="quarter" idx="12"/>
          </p:nvPr>
        </p:nvSpPr>
        <p:spPr>
          <a:ln/>
        </p:spPr>
        <p:txBody>
          <a:bodyPr/>
          <a:lstStyle>
            <a:lvl1pPr>
              <a:defRPr/>
            </a:lvl1pPr>
          </a:lstStyle>
          <a:p>
            <a:fld id="{477F5AF9-4D39-CF4C-A3F8-3A8DAF3F0EF9}" type="slidenum">
              <a:rPr lang="es-ES" altLang="es-MX"/>
              <a:pPr/>
              <a:t>‹Nº›</a:t>
            </a:fld>
            <a:endParaRPr lang="es-ES" altLang="es-MX"/>
          </a:p>
        </p:txBody>
      </p:sp>
    </p:spTree>
    <p:extLst>
      <p:ext uri="{BB962C8B-B14F-4D97-AF65-F5344CB8AC3E}">
        <p14:creationId xmlns:p14="http://schemas.microsoft.com/office/powerpoint/2010/main" val="968992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MX"/>
          </a:p>
        </p:txBody>
      </p:sp>
      <p:sp>
        <p:nvSpPr>
          <p:cNvPr id="3" name="Text Placeholder 2"/>
          <p:cNvSpPr>
            <a:spLocks noGrp="1"/>
          </p:cNvSpPr>
          <p:nvPr>
            <p:ph type="body" idx="1"/>
          </p:nvPr>
        </p:nvSpPr>
        <p:spPr>
          <a:xfrm>
            <a:off x="488950" y="3275013"/>
            <a:ext cx="4316413" cy="13652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88950" y="4640263"/>
            <a:ext cx="4316413" cy="8429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Text Placeholder 4"/>
          <p:cNvSpPr>
            <a:spLocks noGrp="1"/>
          </p:cNvSpPr>
          <p:nvPr>
            <p:ph type="body" sz="quarter" idx="3"/>
          </p:nvPr>
        </p:nvSpPr>
        <p:spPr>
          <a:xfrm>
            <a:off x="4964113" y="3275013"/>
            <a:ext cx="4318000" cy="13652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64113" y="4640263"/>
            <a:ext cx="4318000" cy="8429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7" name="Rectangle 4">
            <a:extLst>
              <a:ext uri="{FF2B5EF4-FFF2-40B4-BE49-F238E27FC236}">
                <a16:creationId xmlns:a16="http://schemas.microsoft.com/office/drawing/2014/main" id="{748FCAF4-DCFE-5556-8F2A-A7B5010167DC}"/>
              </a:ext>
            </a:extLst>
          </p:cNvPr>
          <p:cNvSpPr>
            <a:spLocks noGrp="1" noChangeArrowheads="1"/>
          </p:cNvSpPr>
          <p:nvPr>
            <p:ph type="dt" sz="half" idx="10"/>
          </p:nvPr>
        </p:nvSpPr>
        <p:spPr>
          <a:ln/>
        </p:spPr>
        <p:txBody>
          <a:bodyPr/>
          <a:lstStyle>
            <a:lvl1pPr>
              <a:defRPr/>
            </a:lvl1pPr>
          </a:lstStyle>
          <a:p>
            <a:pPr>
              <a:defRPr/>
            </a:pPr>
            <a:endParaRPr lang="es-MX"/>
          </a:p>
        </p:txBody>
      </p:sp>
      <p:sp>
        <p:nvSpPr>
          <p:cNvPr id="8" name="Rectangle 5">
            <a:extLst>
              <a:ext uri="{FF2B5EF4-FFF2-40B4-BE49-F238E27FC236}">
                <a16:creationId xmlns:a16="http://schemas.microsoft.com/office/drawing/2014/main" id="{6FBB5D36-B49C-52EC-345C-22459E6A2847}"/>
              </a:ext>
            </a:extLst>
          </p:cNvPr>
          <p:cNvSpPr>
            <a:spLocks noGrp="1" noChangeArrowheads="1"/>
          </p:cNvSpPr>
          <p:nvPr>
            <p:ph type="ftr" sz="quarter" idx="11"/>
          </p:nvPr>
        </p:nvSpPr>
        <p:spPr>
          <a:ln/>
        </p:spPr>
        <p:txBody>
          <a:bodyPr/>
          <a:lstStyle>
            <a:lvl1pPr>
              <a:defRPr/>
            </a:lvl1pPr>
          </a:lstStyle>
          <a:p>
            <a:pPr>
              <a:defRPr/>
            </a:pPr>
            <a:endParaRPr lang="es-MX"/>
          </a:p>
        </p:txBody>
      </p:sp>
      <p:sp>
        <p:nvSpPr>
          <p:cNvPr id="9" name="Rectangle 6">
            <a:extLst>
              <a:ext uri="{FF2B5EF4-FFF2-40B4-BE49-F238E27FC236}">
                <a16:creationId xmlns:a16="http://schemas.microsoft.com/office/drawing/2014/main" id="{8FFE0E47-F26F-086C-F4E3-75D3920849AC}"/>
              </a:ext>
            </a:extLst>
          </p:cNvPr>
          <p:cNvSpPr>
            <a:spLocks noGrp="1" noChangeArrowheads="1"/>
          </p:cNvSpPr>
          <p:nvPr>
            <p:ph type="sldNum" sz="quarter" idx="12"/>
          </p:nvPr>
        </p:nvSpPr>
        <p:spPr>
          <a:ln/>
        </p:spPr>
        <p:txBody>
          <a:bodyPr/>
          <a:lstStyle>
            <a:lvl1pPr>
              <a:defRPr/>
            </a:lvl1pPr>
          </a:lstStyle>
          <a:p>
            <a:fld id="{8341530C-4867-5C4A-94CA-41163C4EE6F0}" type="slidenum">
              <a:rPr lang="es-ES" altLang="es-MX"/>
              <a:pPr/>
              <a:t>‹Nº›</a:t>
            </a:fld>
            <a:endParaRPr lang="es-ES" altLang="es-MX"/>
          </a:p>
        </p:txBody>
      </p:sp>
    </p:spTree>
    <p:extLst>
      <p:ext uri="{BB962C8B-B14F-4D97-AF65-F5344CB8AC3E}">
        <p14:creationId xmlns:p14="http://schemas.microsoft.com/office/powerpoint/2010/main" val="304983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MX"/>
          </a:p>
        </p:txBody>
      </p:sp>
      <p:sp>
        <p:nvSpPr>
          <p:cNvPr id="3" name="Rectangle 4">
            <a:extLst>
              <a:ext uri="{FF2B5EF4-FFF2-40B4-BE49-F238E27FC236}">
                <a16:creationId xmlns:a16="http://schemas.microsoft.com/office/drawing/2014/main" id="{C9BB4611-13A3-15B1-D092-407A7DB15851}"/>
              </a:ext>
            </a:extLst>
          </p:cNvPr>
          <p:cNvSpPr>
            <a:spLocks noGrp="1" noChangeArrowheads="1"/>
          </p:cNvSpPr>
          <p:nvPr>
            <p:ph type="dt" sz="half" idx="10"/>
          </p:nvPr>
        </p:nvSpPr>
        <p:spPr>
          <a:ln/>
        </p:spPr>
        <p:txBody>
          <a:bodyPr/>
          <a:lstStyle>
            <a:lvl1pPr>
              <a:defRPr/>
            </a:lvl1pPr>
          </a:lstStyle>
          <a:p>
            <a:pPr>
              <a:defRPr/>
            </a:pPr>
            <a:endParaRPr lang="es-MX"/>
          </a:p>
        </p:txBody>
      </p:sp>
      <p:sp>
        <p:nvSpPr>
          <p:cNvPr id="4" name="Rectangle 5">
            <a:extLst>
              <a:ext uri="{FF2B5EF4-FFF2-40B4-BE49-F238E27FC236}">
                <a16:creationId xmlns:a16="http://schemas.microsoft.com/office/drawing/2014/main" id="{7FFEA822-8689-E308-49AA-D4AA4E8A5C99}"/>
              </a:ext>
            </a:extLst>
          </p:cNvPr>
          <p:cNvSpPr>
            <a:spLocks noGrp="1" noChangeArrowheads="1"/>
          </p:cNvSpPr>
          <p:nvPr>
            <p:ph type="ftr" sz="quarter" idx="11"/>
          </p:nvPr>
        </p:nvSpPr>
        <p:spPr>
          <a:ln/>
        </p:spPr>
        <p:txBody>
          <a:bodyPr/>
          <a:lstStyle>
            <a:lvl1pPr>
              <a:defRPr/>
            </a:lvl1pPr>
          </a:lstStyle>
          <a:p>
            <a:pPr>
              <a:defRPr/>
            </a:pPr>
            <a:endParaRPr lang="es-MX"/>
          </a:p>
        </p:txBody>
      </p:sp>
      <p:sp>
        <p:nvSpPr>
          <p:cNvPr id="5" name="Rectangle 6">
            <a:extLst>
              <a:ext uri="{FF2B5EF4-FFF2-40B4-BE49-F238E27FC236}">
                <a16:creationId xmlns:a16="http://schemas.microsoft.com/office/drawing/2014/main" id="{0ED850F9-82F1-FE4F-7A57-CC2330BF8CD2}"/>
              </a:ext>
            </a:extLst>
          </p:cNvPr>
          <p:cNvSpPr>
            <a:spLocks noGrp="1" noChangeArrowheads="1"/>
          </p:cNvSpPr>
          <p:nvPr>
            <p:ph type="sldNum" sz="quarter" idx="12"/>
          </p:nvPr>
        </p:nvSpPr>
        <p:spPr>
          <a:ln/>
        </p:spPr>
        <p:txBody>
          <a:bodyPr/>
          <a:lstStyle>
            <a:lvl1pPr>
              <a:defRPr/>
            </a:lvl1pPr>
          </a:lstStyle>
          <a:p>
            <a:fld id="{DEED35E2-461B-E546-8790-F78BD4BFC86F}" type="slidenum">
              <a:rPr lang="es-ES" altLang="es-MX"/>
              <a:pPr/>
              <a:t>‹Nº›</a:t>
            </a:fld>
            <a:endParaRPr lang="es-ES" altLang="es-MX"/>
          </a:p>
        </p:txBody>
      </p:sp>
    </p:spTree>
    <p:extLst>
      <p:ext uri="{BB962C8B-B14F-4D97-AF65-F5344CB8AC3E}">
        <p14:creationId xmlns:p14="http://schemas.microsoft.com/office/powerpoint/2010/main" val="166461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47B3C10-72DB-8C11-0345-D3DB25A6D7B7}"/>
              </a:ext>
            </a:extLst>
          </p:cNvPr>
          <p:cNvSpPr>
            <a:spLocks noGrp="1" noChangeArrowheads="1"/>
          </p:cNvSpPr>
          <p:nvPr>
            <p:ph type="dt" sz="half" idx="10"/>
          </p:nvPr>
        </p:nvSpPr>
        <p:spPr>
          <a:ln/>
        </p:spPr>
        <p:txBody>
          <a:bodyPr/>
          <a:lstStyle>
            <a:lvl1pPr>
              <a:defRPr/>
            </a:lvl1pPr>
          </a:lstStyle>
          <a:p>
            <a:pPr>
              <a:defRPr/>
            </a:pPr>
            <a:endParaRPr lang="es-MX"/>
          </a:p>
        </p:txBody>
      </p:sp>
      <p:sp>
        <p:nvSpPr>
          <p:cNvPr id="3" name="Rectangle 5">
            <a:extLst>
              <a:ext uri="{FF2B5EF4-FFF2-40B4-BE49-F238E27FC236}">
                <a16:creationId xmlns:a16="http://schemas.microsoft.com/office/drawing/2014/main" id="{1EF595FA-37C0-EF45-8002-483AA085FBED}"/>
              </a:ext>
            </a:extLst>
          </p:cNvPr>
          <p:cNvSpPr>
            <a:spLocks noGrp="1" noChangeArrowheads="1"/>
          </p:cNvSpPr>
          <p:nvPr>
            <p:ph type="ftr" sz="quarter" idx="11"/>
          </p:nvPr>
        </p:nvSpPr>
        <p:spPr>
          <a:ln/>
        </p:spPr>
        <p:txBody>
          <a:bodyPr/>
          <a:lstStyle>
            <a:lvl1pPr>
              <a:defRPr/>
            </a:lvl1pPr>
          </a:lstStyle>
          <a:p>
            <a:pPr>
              <a:defRPr/>
            </a:pPr>
            <a:endParaRPr lang="es-MX"/>
          </a:p>
        </p:txBody>
      </p:sp>
      <p:sp>
        <p:nvSpPr>
          <p:cNvPr id="4" name="Rectangle 6">
            <a:extLst>
              <a:ext uri="{FF2B5EF4-FFF2-40B4-BE49-F238E27FC236}">
                <a16:creationId xmlns:a16="http://schemas.microsoft.com/office/drawing/2014/main" id="{651459C2-C385-B85E-3B85-318AA8F9E1BD}"/>
              </a:ext>
            </a:extLst>
          </p:cNvPr>
          <p:cNvSpPr>
            <a:spLocks noGrp="1" noChangeArrowheads="1"/>
          </p:cNvSpPr>
          <p:nvPr>
            <p:ph type="sldNum" sz="quarter" idx="12"/>
          </p:nvPr>
        </p:nvSpPr>
        <p:spPr>
          <a:ln/>
        </p:spPr>
        <p:txBody>
          <a:bodyPr/>
          <a:lstStyle>
            <a:lvl1pPr>
              <a:defRPr/>
            </a:lvl1pPr>
          </a:lstStyle>
          <a:p>
            <a:fld id="{433E6836-1E56-FE4B-9379-D84AAECC1169}" type="slidenum">
              <a:rPr lang="es-ES" altLang="es-MX"/>
              <a:pPr/>
              <a:t>‹Nº›</a:t>
            </a:fld>
            <a:endParaRPr lang="es-ES" altLang="es-MX"/>
          </a:p>
        </p:txBody>
      </p:sp>
    </p:spTree>
    <p:extLst>
      <p:ext uri="{BB962C8B-B14F-4D97-AF65-F5344CB8AC3E}">
        <p14:creationId xmlns:p14="http://schemas.microsoft.com/office/powerpoint/2010/main" val="2515588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F65606B-56C6-F036-2359-9E00CEC62265}"/>
              </a:ext>
            </a:extLst>
          </p:cNvPr>
          <p:cNvSpPr>
            <a:spLocks noGrp="1" noChangeArrowheads="1"/>
          </p:cNvSpPr>
          <p:nvPr>
            <p:ph type="title"/>
          </p:nvPr>
        </p:nvSpPr>
        <p:spPr bwMode="auto">
          <a:xfrm>
            <a:off x="488950" y="585788"/>
            <a:ext cx="8793163"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9446" tIns="69723" rIns="139446" bIns="69723" numCol="1" anchor="ctr" anchorCtr="0" compatLnSpc="1">
            <a:prstTxWarp prst="textNoShape">
              <a:avLst/>
            </a:prstTxWarp>
          </a:bodyPr>
          <a:lstStyle/>
          <a:p>
            <a:pPr lvl="0"/>
            <a:r>
              <a:rPr lang="es-ES" altLang="es-MX"/>
              <a:t>Haga clic para cambiar el estilo de título	</a:t>
            </a:r>
          </a:p>
        </p:txBody>
      </p:sp>
      <p:sp>
        <p:nvSpPr>
          <p:cNvPr id="1027" name="Rectangle 3">
            <a:extLst>
              <a:ext uri="{FF2B5EF4-FFF2-40B4-BE49-F238E27FC236}">
                <a16:creationId xmlns:a16="http://schemas.microsoft.com/office/drawing/2014/main" id="{B6A0B8F0-356A-AACA-28BD-8A70706D3734}"/>
              </a:ext>
            </a:extLst>
          </p:cNvPr>
          <p:cNvSpPr>
            <a:spLocks noGrp="1" noChangeArrowheads="1"/>
          </p:cNvSpPr>
          <p:nvPr>
            <p:ph type="body" idx="1"/>
          </p:nvPr>
        </p:nvSpPr>
        <p:spPr bwMode="auto">
          <a:xfrm>
            <a:off x="488950" y="3414713"/>
            <a:ext cx="8793163" cy="965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9446" tIns="69723" rIns="139446" bIns="69723"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p>
        </p:txBody>
      </p:sp>
      <p:sp>
        <p:nvSpPr>
          <p:cNvPr id="1028" name="Rectangle 4">
            <a:extLst>
              <a:ext uri="{FF2B5EF4-FFF2-40B4-BE49-F238E27FC236}">
                <a16:creationId xmlns:a16="http://schemas.microsoft.com/office/drawing/2014/main" id="{A9CED9AC-11DE-15BE-D5F5-F796142913C8}"/>
              </a:ext>
            </a:extLst>
          </p:cNvPr>
          <p:cNvSpPr>
            <a:spLocks noGrp="1" noChangeArrowheads="1"/>
          </p:cNvSpPr>
          <p:nvPr>
            <p:ph type="dt" sz="half" idx="2"/>
          </p:nvPr>
        </p:nvSpPr>
        <p:spPr bwMode="auto">
          <a:xfrm>
            <a:off x="488950" y="13323888"/>
            <a:ext cx="2279650" cy="1017587"/>
          </a:xfrm>
          <a:prstGeom prst="rect">
            <a:avLst/>
          </a:prstGeom>
          <a:noFill/>
          <a:ln>
            <a:noFill/>
          </a:ln>
          <a:effectLst/>
        </p:spPr>
        <p:txBody>
          <a:bodyPr vert="horz" wrap="square" lIns="139446" tIns="69723" rIns="139446" bIns="69723" numCol="1" anchor="t" anchorCtr="0" compatLnSpc="1">
            <a:prstTxWarp prst="textNoShape">
              <a:avLst/>
            </a:prstTxWarp>
          </a:bodyPr>
          <a:lstStyle>
            <a:lvl1pPr>
              <a:defRPr sz="2100" u="none">
                <a:latin typeface="Arial" charset="0"/>
                <a:cs typeface="Arial" charset="0"/>
              </a:defRPr>
            </a:lvl1pPr>
          </a:lstStyle>
          <a:p>
            <a:pPr>
              <a:defRPr/>
            </a:pPr>
            <a:endParaRPr lang="es-MX"/>
          </a:p>
        </p:txBody>
      </p:sp>
      <p:sp>
        <p:nvSpPr>
          <p:cNvPr id="1029" name="Rectangle 5">
            <a:extLst>
              <a:ext uri="{FF2B5EF4-FFF2-40B4-BE49-F238E27FC236}">
                <a16:creationId xmlns:a16="http://schemas.microsoft.com/office/drawing/2014/main" id="{1247FAB7-D4C7-FCB9-63C9-847744EFB252}"/>
              </a:ext>
            </a:extLst>
          </p:cNvPr>
          <p:cNvSpPr>
            <a:spLocks noGrp="1" noChangeArrowheads="1"/>
          </p:cNvSpPr>
          <p:nvPr>
            <p:ph type="ftr" sz="quarter" idx="3"/>
          </p:nvPr>
        </p:nvSpPr>
        <p:spPr bwMode="auto">
          <a:xfrm>
            <a:off x="3338513" y="13323888"/>
            <a:ext cx="3094037" cy="1017587"/>
          </a:xfrm>
          <a:prstGeom prst="rect">
            <a:avLst/>
          </a:prstGeom>
          <a:noFill/>
          <a:ln>
            <a:noFill/>
          </a:ln>
          <a:effectLst/>
        </p:spPr>
        <p:txBody>
          <a:bodyPr vert="horz" wrap="square" lIns="139446" tIns="69723" rIns="139446" bIns="69723" numCol="1" anchor="t" anchorCtr="0" compatLnSpc="1">
            <a:prstTxWarp prst="textNoShape">
              <a:avLst/>
            </a:prstTxWarp>
          </a:bodyPr>
          <a:lstStyle>
            <a:lvl1pPr algn="ctr">
              <a:defRPr sz="2100" u="none">
                <a:latin typeface="Arial" charset="0"/>
                <a:cs typeface="Arial" charset="0"/>
              </a:defRPr>
            </a:lvl1pPr>
          </a:lstStyle>
          <a:p>
            <a:pPr>
              <a:defRPr/>
            </a:pPr>
            <a:endParaRPr lang="es-MX"/>
          </a:p>
        </p:txBody>
      </p:sp>
      <p:sp>
        <p:nvSpPr>
          <p:cNvPr id="1030" name="Rectangle 6">
            <a:extLst>
              <a:ext uri="{FF2B5EF4-FFF2-40B4-BE49-F238E27FC236}">
                <a16:creationId xmlns:a16="http://schemas.microsoft.com/office/drawing/2014/main" id="{6BFB97DB-E199-F897-AD71-CC8D80423235}"/>
              </a:ext>
            </a:extLst>
          </p:cNvPr>
          <p:cNvSpPr>
            <a:spLocks noGrp="1" noChangeArrowheads="1"/>
          </p:cNvSpPr>
          <p:nvPr>
            <p:ph type="sldNum" sz="quarter" idx="4"/>
          </p:nvPr>
        </p:nvSpPr>
        <p:spPr bwMode="auto">
          <a:xfrm>
            <a:off x="7002463" y="13323888"/>
            <a:ext cx="2279650" cy="1017587"/>
          </a:xfrm>
          <a:prstGeom prst="rect">
            <a:avLst/>
          </a:prstGeom>
          <a:noFill/>
          <a:ln>
            <a:noFill/>
          </a:ln>
          <a:effectLst/>
        </p:spPr>
        <p:txBody>
          <a:bodyPr vert="horz" wrap="square" lIns="139446" tIns="69723" rIns="139446" bIns="69723" numCol="1" anchor="t" anchorCtr="0" compatLnSpc="1">
            <a:prstTxWarp prst="textNoShape">
              <a:avLst/>
            </a:prstTxWarp>
          </a:bodyPr>
          <a:lstStyle>
            <a:lvl1pPr algn="r">
              <a:defRPr sz="2100" u="none"/>
            </a:lvl1pPr>
          </a:lstStyle>
          <a:p>
            <a:fld id="{A9D5A8A3-99B4-4441-B30D-5675E4C66D77}" type="slidenum">
              <a:rPr lang="es-ES" altLang="es-MX"/>
              <a:pPr/>
              <a:t>‹Nº›</a:t>
            </a:fld>
            <a:endParaRPr lang="es-ES" altLang="es-MX"/>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1393825" rtl="0" eaLnBrk="0" fontAlgn="base" hangingPunct="0">
        <a:spcBef>
          <a:spcPct val="0"/>
        </a:spcBef>
        <a:spcAft>
          <a:spcPct val="0"/>
        </a:spcAft>
        <a:defRPr sz="6700">
          <a:solidFill>
            <a:schemeClr val="tx2"/>
          </a:solidFill>
          <a:latin typeface="+mj-lt"/>
          <a:ea typeface="+mj-ea"/>
          <a:cs typeface="+mj-cs"/>
        </a:defRPr>
      </a:lvl1pPr>
      <a:lvl2pPr algn="ctr" defTabSz="1393825" rtl="0" eaLnBrk="0" fontAlgn="base" hangingPunct="0">
        <a:spcBef>
          <a:spcPct val="0"/>
        </a:spcBef>
        <a:spcAft>
          <a:spcPct val="0"/>
        </a:spcAft>
        <a:defRPr sz="6700">
          <a:solidFill>
            <a:schemeClr val="tx2"/>
          </a:solidFill>
          <a:latin typeface="Arial" charset="0"/>
          <a:cs typeface="Arial" charset="0"/>
        </a:defRPr>
      </a:lvl2pPr>
      <a:lvl3pPr algn="ctr" defTabSz="1393825" rtl="0" eaLnBrk="0" fontAlgn="base" hangingPunct="0">
        <a:spcBef>
          <a:spcPct val="0"/>
        </a:spcBef>
        <a:spcAft>
          <a:spcPct val="0"/>
        </a:spcAft>
        <a:defRPr sz="6700">
          <a:solidFill>
            <a:schemeClr val="tx2"/>
          </a:solidFill>
          <a:latin typeface="Arial" charset="0"/>
          <a:cs typeface="Arial" charset="0"/>
        </a:defRPr>
      </a:lvl3pPr>
      <a:lvl4pPr algn="ctr" defTabSz="1393825" rtl="0" eaLnBrk="0" fontAlgn="base" hangingPunct="0">
        <a:spcBef>
          <a:spcPct val="0"/>
        </a:spcBef>
        <a:spcAft>
          <a:spcPct val="0"/>
        </a:spcAft>
        <a:defRPr sz="6700">
          <a:solidFill>
            <a:schemeClr val="tx2"/>
          </a:solidFill>
          <a:latin typeface="Arial" charset="0"/>
          <a:cs typeface="Arial" charset="0"/>
        </a:defRPr>
      </a:lvl4pPr>
      <a:lvl5pPr algn="ctr" defTabSz="1393825" rtl="0" eaLnBrk="0" fontAlgn="base" hangingPunct="0">
        <a:spcBef>
          <a:spcPct val="0"/>
        </a:spcBef>
        <a:spcAft>
          <a:spcPct val="0"/>
        </a:spcAft>
        <a:defRPr sz="6700">
          <a:solidFill>
            <a:schemeClr val="tx2"/>
          </a:solidFill>
          <a:latin typeface="Arial" charset="0"/>
          <a:cs typeface="Arial" charset="0"/>
        </a:defRPr>
      </a:lvl5pPr>
      <a:lvl6pPr marL="457200" algn="ctr" defTabSz="1393825" rtl="0" fontAlgn="base">
        <a:spcBef>
          <a:spcPct val="0"/>
        </a:spcBef>
        <a:spcAft>
          <a:spcPct val="0"/>
        </a:spcAft>
        <a:defRPr sz="6700">
          <a:solidFill>
            <a:schemeClr val="tx2"/>
          </a:solidFill>
          <a:latin typeface="Arial" charset="0"/>
          <a:cs typeface="Arial" charset="0"/>
        </a:defRPr>
      </a:lvl6pPr>
      <a:lvl7pPr marL="914400" algn="ctr" defTabSz="1393825" rtl="0" fontAlgn="base">
        <a:spcBef>
          <a:spcPct val="0"/>
        </a:spcBef>
        <a:spcAft>
          <a:spcPct val="0"/>
        </a:spcAft>
        <a:defRPr sz="6700">
          <a:solidFill>
            <a:schemeClr val="tx2"/>
          </a:solidFill>
          <a:latin typeface="Arial" charset="0"/>
          <a:cs typeface="Arial" charset="0"/>
        </a:defRPr>
      </a:lvl7pPr>
      <a:lvl8pPr marL="1371600" algn="ctr" defTabSz="1393825" rtl="0" fontAlgn="base">
        <a:spcBef>
          <a:spcPct val="0"/>
        </a:spcBef>
        <a:spcAft>
          <a:spcPct val="0"/>
        </a:spcAft>
        <a:defRPr sz="6700">
          <a:solidFill>
            <a:schemeClr val="tx2"/>
          </a:solidFill>
          <a:latin typeface="Arial" charset="0"/>
          <a:cs typeface="Arial" charset="0"/>
        </a:defRPr>
      </a:lvl8pPr>
      <a:lvl9pPr marL="1828800" algn="ctr" defTabSz="1393825" rtl="0" fontAlgn="base">
        <a:spcBef>
          <a:spcPct val="0"/>
        </a:spcBef>
        <a:spcAft>
          <a:spcPct val="0"/>
        </a:spcAft>
        <a:defRPr sz="6700">
          <a:solidFill>
            <a:schemeClr val="tx2"/>
          </a:solidFill>
          <a:latin typeface="Arial" charset="0"/>
          <a:cs typeface="Arial" charset="0"/>
        </a:defRPr>
      </a:lvl9pPr>
    </p:titleStyle>
    <p:bodyStyle>
      <a:lvl1pPr marL="522288" indent="-522288" algn="l" defTabSz="1393825" rtl="0" eaLnBrk="0" fontAlgn="base" hangingPunct="0">
        <a:spcBef>
          <a:spcPct val="20000"/>
        </a:spcBef>
        <a:spcAft>
          <a:spcPct val="0"/>
        </a:spcAft>
        <a:buChar char="•"/>
        <a:defRPr sz="4900">
          <a:solidFill>
            <a:schemeClr val="tx1"/>
          </a:solidFill>
          <a:latin typeface="+mn-lt"/>
          <a:ea typeface="+mn-ea"/>
          <a:cs typeface="+mn-cs"/>
        </a:defRPr>
      </a:lvl1pPr>
      <a:lvl2pPr marL="1133475" indent="-436563" algn="l" defTabSz="1393825" rtl="0" eaLnBrk="0" fontAlgn="base" hangingPunct="0">
        <a:spcBef>
          <a:spcPct val="20000"/>
        </a:spcBef>
        <a:spcAft>
          <a:spcPct val="0"/>
        </a:spcAft>
        <a:buChar char="–"/>
        <a:defRPr sz="4300">
          <a:solidFill>
            <a:schemeClr val="tx1"/>
          </a:solidFill>
          <a:latin typeface="+mn-lt"/>
          <a:cs typeface="+mn-cs"/>
        </a:defRPr>
      </a:lvl2pPr>
      <a:lvl3pPr marL="1743075" indent="-349250" algn="l" defTabSz="1393825" rtl="0" eaLnBrk="0" fontAlgn="base" hangingPunct="0">
        <a:spcBef>
          <a:spcPct val="20000"/>
        </a:spcBef>
        <a:spcAft>
          <a:spcPct val="0"/>
        </a:spcAft>
        <a:buChar char="•"/>
        <a:defRPr sz="3700">
          <a:solidFill>
            <a:schemeClr val="tx1"/>
          </a:solidFill>
          <a:latin typeface="+mn-lt"/>
          <a:cs typeface="+mn-cs"/>
        </a:defRPr>
      </a:lvl3pPr>
      <a:lvl4pPr marL="2439988" indent="-347663" algn="l" defTabSz="1393825" rtl="0" eaLnBrk="0" fontAlgn="base" hangingPunct="0">
        <a:spcBef>
          <a:spcPct val="20000"/>
        </a:spcBef>
        <a:spcAft>
          <a:spcPct val="0"/>
        </a:spcAft>
        <a:buChar char="–"/>
        <a:defRPr sz="3100">
          <a:solidFill>
            <a:schemeClr val="tx1"/>
          </a:solidFill>
          <a:latin typeface="+mn-lt"/>
          <a:cs typeface="+mn-cs"/>
        </a:defRPr>
      </a:lvl4pPr>
      <a:lvl5pPr marL="3136900" indent="-347663" algn="l" defTabSz="1393825" rtl="0" eaLnBrk="0" fontAlgn="base" hangingPunct="0">
        <a:spcBef>
          <a:spcPct val="20000"/>
        </a:spcBef>
        <a:spcAft>
          <a:spcPct val="0"/>
        </a:spcAft>
        <a:buChar char="»"/>
        <a:defRPr sz="3100">
          <a:solidFill>
            <a:schemeClr val="tx1"/>
          </a:solidFill>
          <a:latin typeface="+mn-lt"/>
          <a:cs typeface="+mn-cs"/>
        </a:defRPr>
      </a:lvl5pPr>
      <a:lvl6pPr marL="3594100" indent="-347663" algn="l" defTabSz="1393825" rtl="0" fontAlgn="base">
        <a:spcBef>
          <a:spcPct val="20000"/>
        </a:spcBef>
        <a:spcAft>
          <a:spcPct val="0"/>
        </a:spcAft>
        <a:buChar char="»"/>
        <a:defRPr sz="3100">
          <a:solidFill>
            <a:schemeClr val="tx1"/>
          </a:solidFill>
          <a:latin typeface="+mn-lt"/>
          <a:cs typeface="+mn-cs"/>
        </a:defRPr>
      </a:lvl6pPr>
      <a:lvl7pPr marL="4051300" indent="-347663" algn="l" defTabSz="1393825" rtl="0" fontAlgn="base">
        <a:spcBef>
          <a:spcPct val="20000"/>
        </a:spcBef>
        <a:spcAft>
          <a:spcPct val="0"/>
        </a:spcAft>
        <a:buChar char="»"/>
        <a:defRPr sz="3100">
          <a:solidFill>
            <a:schemeClr val="tx1"/>
          </a:solidFill>
          <a:latin typeface="+mn-lt"/>
          <a:cs typeface="+mn-cs"/>
        </a:defRPr>
      </a:lvl7pPr>
      <a:lvl8pPr marL="4508500" indent="-347663" algn="l" defTabSz="1393825" rtl="0" fontAlgn="base">
        <a:spcBef>
          <a:spcPct val="20000"/>
        </a:spcBef>
        <a:spcAft>
          <a:spcPct val="0"/>
        </a:spcAft>
        <a:buChar char="»"/>
        <a:defRPr sz="3100">
          <a:solidFill>
            <a:schemeClr val="tx1"/>
          </a:solidFill>
          <a:latin typeface="+mn-lt"/>
          <a:cs typeface="+mn-cs"/>
        </a:defRPr>
      </a:lvl8pPr>
      <a:lvl9pPr marL="4965700" indent="-347663" algn="l" defTabSz="1393825" rtl="0" fontAlgn="base">
        <a:spcBef>
          <a:spcPct val="20000"/>
        </a:spcBef>
        <a:spcAft>
          <a:spcPct val="0"/>
        </a:spcAft>
        <a:buChar char="»"/>
        <a:defRPr sz="3100">
          <a:solidFill>
            <a:schemeClr val="tx1"/>
          </a:solidFill>
          <a:latin typeface="+mn-lt"/>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00_0.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B5543873-4880-FA1C-7DCA-389DD570AFDA}"/>
              </a:ext>
            </a:extLst>
          </p:cNvPr>
          <p:cNvSpPr>
            <a:spLocks noChangeArrowheads="1"/>
          </p:cNvSpPr>
          <p:nvPr/>
        </p:nvSpPr>
        <p:spPr bwMode="auto">
          <a:xfrm>
            <a:off x="0" y="0"/>
            <a:ext cx="9771063" cy="1432510"/>
          </a:xfrm>
          <a:prstGeom prst="rect">
            <a:avLst/>
          </a:prstGeom>
          <a:solidFill>
            <a:schemeClr val="bg1"/>
          </a:solidFill>
          <a:ln w="9525">
            <a:solidFill>
              <a:schemeClr val="tx1"/>
            </a:solidFill>
            <a:miter lim="800000"/>
            <a:headEnd/>
            <a:tailEnd/>
          </a:ln>
        </p:spPr>
        <p:txBody>
          <a:bodyPr wrap="none" anchor="ctr"/>
          <a:lstStyle>
            <a:lvl1pPr defTabSz="1393825" eaLnBrk="0" hangingPunct="0">
              <a:defRPr sz="1200" u="sng">
                <a:solidFill>
                  <a:schemeClr val="tx1"/>
                </a:solidFill>
                <a:latin typeface="Arial" panose="020B0604020202020204" pitchFamily="34" charset="0"/>
                <a:cs typeface="Arial" panose="020B0604020202020204" pitchFamily="34" charset="0"/>
              </a:defRPr>
            </a:lvl1pPr>
            <a:lvl2pPr marL="742950" indent="-285750" defTabSz="1393825" eaLnBrk="0" hangingPunct="0">
              <a:defRPr sz="1200" u="sng">
                <a:solidFill>
                  <a:schemeClr val="tx1"/>
                </a:solidFill>
                <a:latin typeface="Arial" panose="020B0604020202020204" pitchFamily="34" charset="0"/>
                <a:cs typeface="Arial" panose="020B0604020202020204" pitchFamily="34" charset="0"/>
              </a:defRPr>
            </a:lvl2pPr>
            <a:lvl3pPr marL="1143000" indent="-228600" defTabSz="1393825" eaLnBrk="0" hangingPunct="0">
              <a:defRPr sz="1200" u="sng">
                <a:solidFill>
                  <a:schemeClr val="tx1"/>
                </a:solidFill>
                <a:latin typeface="Arial" panose="020B0604020202020204" pitchFamily="34" charset="0"/>
                <a:cs typeface="Arial" panose="020B0604020202020204" pitchFamily="34" charset="0"/>
              </a:defRPr>
            </a:lvl3pPr>
            <a:lvl4pPr marL="1600200" indent="-228600" defTabSz="1393825" eaLnBrk="0" hangingPunct="0">
              <a:defRPr sz="1200" u="sng">
                <a:solidFill>
                  <a:schemeClr val="tx1"/>
                </a:solidFill>
                <a:latin typeface="Arial" panose="020B0604020202020204" pitchFamily="34" charset="0"/>
                <a:cs typeface="Arial" panose="020B0604020202020204" pitchFamily="34" charset="0"/>
              </a:defRPr>
            </a:lvl4pPr>
            <a:lvl5pPr marL="2057400" indent="-228600" defTabSz="1393825" eaLnBrk="0" hangingPunct="0">
              <a:defRPr sz="1200" u="sng">
                <a:solidFill>
                  <a:schemeClr val="tx1"/>
                </a:solidFill>
                <a:latin typeface="Arial" panose="020B0604020202020204" pitchFamily="34" charset="0"/>
                <a:cs typeface="Arial" panose="020B0604020202020204" pitchFamily="34" charset="0"/>
              </a:defRPr>
            </a:lvl5pPr>
            <a:lvl6pPr marL="2514600" indent="-228600" defTabSz="1393825"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6pPr>
            <a:lvl7pPr marL="2971800" indent="-228600" defTabSz="1393825"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7pPr>
            <a:lvl8pPr marL="3429000" indent="-228600" defTabSz="1393825"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8pPr>
            <a:lvl9pPr marL="3886200" indent="-228600" defTabSz="1393825"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9pPr>
          </a:lstStyle>
          <a:p>
            <a:pPr algn="ctr" eaLnBrk="1" hangingPunct="1"/>
            <a:endParaRPr lang="es-MX" altLang="es-MX" sz="2700" u="none"/>
          </a:p>
        </p:txBody>
      </p:sp>
      <p:sp>
        <p:nvSpPr>
          <p:cNvPr id="2051" name="Text Box 6">
            <a:extLst>
              <a:ext uri="{FF2B5EF4-FFF2-40B4-BE49-F238E27FC236}">
                <a16:creationId xmlns:a16="http://schemas.microsoft.com/office/drawing/2014/main" id="{F4E3EA9B-362D-CF41-CEA4-8E4DFA5215F1}"/>
              </a:ext>
            </a:extLst>
          </p:cNvPr>
          <p:cNvSpPr txBox="1">
            <a:spLocks noChangeArrowheads="1"/>
          </p:cNvSpPr>
          <p:nvPr/>
        </p:nvSpPr>
        <p:spPr bwMode="auto">
          <a:xfrm>
            <a:off x="349027" y="213053"/>
            <a:ext cx="73453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u="sng">
                <a:solidFill>
                  <a:schemeClr val="tx1"/>
                </a:solidFill>
                <a:latin typeface="Arial" panose="020B0604020202020204" pitchFamily="34" charset="0"/>
                <a:cs typeface="Arial" panose="020B0604020202020204" pitchFamily="34" charset="0"/>
              </a:defRPr>
            </a:lvl1pPr>
            <a:lvl2pPr marL="742950" indent="-285750" eaLnBrk="0" hangingPunct="0">
              <a:defRPr sz="1200" u="sng">
                <a:solidFill>
                  <a:schemeClr val="tx1"/>
                </a:solidFill>
                <a:latin typeface="Arial" panose="020B0604020202020204" pitchFamily="34" charset="0"/>
                <a:cs typeface="Arial" panose="020B0604020202020204" pitchFamily="34" charset="0"/>
              </a:defRPr>
            </a:lvl2pPr>
            <a:lvl3pPr marL="1143000" indent="-228600" eaLnBrk="0" hangingPunct="0">
              <a:defRPr sz="1200" u="sng">
                <a:solidFill>
                  <a:schemeClr val="tx1"/>
                </a:solidFill>
                <a:latin typeface="Arial" panose="020B0604020202020204" pitchFamily="34" charset="0"/>
                <a:cs typeface="Arial" panose="020B0604020202020204" pitchFamily="34" charset="0"/>
              </a:defRPr>
            </a:lvl3pPr>
            <a:lvl4pPr marL="1600200" indent="-228600" eaLnBrk="0" hangingPunct="0">
              <a:defRPr sz="1200" u="sng">
                <a:solidFill>
                  <a:schemeClr val="tx1"/>
                </a:solidFill>
                <a:latin typeface="Arial" panose="020B0604020202020204" pitchFamily="34" charset="0"/>
                <a:cs typeface="Arial" panose="020B0604020202020204" pitchFamily="34" charset="0"/>
              </a:defRPr>
            </a:lvl4pPr>
            <a:lvl5pPr marL="2057400" indent="-228600" eaLnBrk="0" hangingPunct="0">
              <a:defRPr sz="1200" u="sng">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9pPr>
          </a:lstStyle>
          <a:p>
            <a:pPr eaLnBrk="1" hangingPunct="1"/>
            <a:r>
              <a:rPr lang="es-MX" altLang="es-MX" sz="1600" b="1" u="none" dirty="0"/>
              <a:t>TÍTULO DEL TRABAJO LIBRE / CASO CLÍNICO</a:t>
            </a:r>
          </a:p>
        </p:txBody>
      </p:sp>
      <p:sp>
        <p:nvSpPr>
          <p:cNvPr id="2056" name="AutoShape 4">
            <a:extLst>
              <a:ext uri="{FF2B5EF4-FFF2-40B4-BE49-F238E27FC236}">
                <a16:creationId xmlns:a16="http://schemas.microsoft.com/office/drawing/2014/main" id="{77269F55-F7B6-8DF5-9E24-B2A608B1FA09}"/>
              </a:ext>
            </a:extLst>
          </p:cNvPr>
          <p:cNvSpPr>
            <a:spLocks noChangeArrowheads="1"/>
          </p:cNvSpPr>
          <p:nvPr/>
        </p:nvSpPr>
        <p:spPr bwMode="auto">
          <a:xfrm>
            <a:off x="277813" y="1601787"/>
            <a:ext cx="4479925" cy="12626975"/>
          </a:xfrm>
          <a:prstGeom prst="roundRect">
            <a:avLst>
              <a:gd name="adj" fmla="val 7000"/>
            </a:avLst>
          </a:prstGeom>
          <a:solidFill>
            <a:schemeClr val="bg1"/>
          </a:solidFill>
          <a:ln w="9525">
            <a:solidFill>
              <a:schemeClr val="tx1"/>
            </a:solidFill>
            <a:round/>
            <a:headEnd/>
            <a:tailEnd/>
          </a:ln>
        </p:spPr>
        <p:txBody>
          <a:bodyPr wrap="none" anchor="ctr"/>
          <a:lstStyle>
            <a:lvl1pPr eaLnBrk="0" hangingPunct="0">
              <a:defRPr sz="1200" u="sng">
                <a:solidFill>
                  <a:schemeClr val="tx1"/>
                </a:solidFill>
                <a:latin typeface="Arial" panose="020B0604020202020204" pitchFamily="34" charset="0"/>
                <a:cs typeface="Arial" panose="020B0604020202020204" pitchFamily="34" charset="0"/>
              </a:defRPr>
            </a:lvl1pPr>
            <a:lvl2pPr marL="742950" indent="-285750" eaLnBrk="0" hangingPunct="0">
              <a:defRPr sz="1200" u="sng">
                <a:solidFill>
                  <a:schemeClr val="tx1"/>
                </a:solidFill>
                <a:latin typeface="Arial" panose="020B0604020202020204" pitchFamily="34" charset="0"/>
                <a:cs typeface="Arial" panose="020B0604020202020204" pitchFamily="34" charset="0"/>
              </a:defRPr>
            </a:lvl2pPr>
            <a:lvl3pPr marL="1143000" indent="-228600" eaLnBrk="0" hangingPunct="0">
              <a:defRPr sz="1200" u="sng">
                <a:solidFill>
                  <a:schemeClr val="tx1"/>
                </a:solidFill>
                <a:latin typeface="Arial" panose="020B0604020202020204" pitchFamily="34" charset="0"/>
                <a:cs typeface="Arial" panose="020B0604020202020204" pitchFamily="34" charset="0"/>
              </a:defRPr>
            </a:lvl3pPr>
            <a:lvl4pPr marL="1600200" indent="-228600" eaLnBrk="0" hangingPunct="0">
              <a:defRPr sz="1200" u="sng">
                <a:solidFill>
                  <a:schemeClr val="tx1"/>
                </a:solidFill>
                <a:latin typeface="Arial" panose="020B0604020202020204" pitchFamily="34" charset="0"/>
                <a:cs typeface="Arial" panose="020B0604020202020204" pitchFamily="34" charset="0"/>
              </a:defRPr>
            </a:lvl4pPr>
            <a:lvl5pPr marL="2057400" indent="-228600" eaLnBrk="0" hangingPunct="0">
              <a:defRPr sz="1200" u="sng">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9pPr>
          </a:lstStyle>
          <a:p>
            <a:pPr algn="ctr" eaLnBrk="1" hangingPunct="1"/>
            <a:endParaRPr lang="es-MX" altLang="es-MX" sz="4900" u="none"/>
          </a:p>
        </p:txBody>
      </p:sp>
      <p:sp>
        <p:nvSpPr>
          <p:cNvPr id="2059" name="AutoShape 4">
            <a:extLst>
              <a:ext uri="{FF2B5EF4-FFF2-40B4-BE49-F238E27FC236}">
                <a16:creationId xmlns:a16="http://schemas.microsoft.com/office/drawing/2014/main" id="{4C7FAE1A-4493-6231-93DD-1E2BCB707B19}"/>
              </a:ext>
            </a:extLst>
          </p:cNvPr>
          <p:cNvSpPr>
            <a:spLocks noChangeArrowheads="1"/>
          </p:cNvSpPr>
          <p:nvPr/>
        </p:nvSpPr>
        <p:spPr bwMode="auto">
          <a:xfrm>
            <a:off x="5013326" y="1601787"/>
            <a:ext cx="4479925" cy="12605237"/>
          </a:xfrm>
          <a:prstGeom prst="roundRect">
            <a:avLst>
              <a:gd name="adj" fmla="val 7000"/>
            </a:avLst>
          </a:prstGeom>
          <a:solidFill>
            <a:schemeClr val="bg1"/>
          </a:solidFill>
          <a:ln w="9525">
            <a:solidFill>
              <a:schemeClr val="tx1"/>
            </a:solidFill>
            <a:round/>
            <a:headEnd/>
            <a:tailEnd/>
          </a:ln>
        </p:spPr>
        <p:txBody>
          <a:bodyPr wrap="none" anchor="ctr"/>
          <a:lstStyle>
            <a:lvl1pPr eaLnBrk="0" hangingPunct="0">
              <a:defRPr sz="1200" u="sng">
                <a:solidFill>
                  <a:schemeClr val="tx1"/>
                </a:solidFill>
                <a:latin typeface="Arial" panose="020B0604020202020204" pitchFamily="34" charset="0"/>
                <a:cs typeface="Arial" panose="020B0604020202020204" pitchFamily="34" charset="0"/>
              </a:defRPr>
            </a:lvl1pPr>
            <a:lvl2pPr marL="742950" indent="-285750" eaLnBrk="0" hangingPunct="0">
              <a:defRPr sz="1200" u="sng">
                <a:solidFill>
                  <a:schemeClr val="tx1"/>
                </a:solidFill>
                <a:latin typeface="Arial" panose="020B0604020202020204" pitchFamily="34" charset="0"/>
                <a:cs typeface="Arial" panose="020B0604020202020204" pitchFamily="34" charset="0"/>
              </a:defRPr>
            </a:lvl2pPr>
            <a:lvl3pPr marL="1143000" indent="-228600" eaLnBrk="0" hangingPunct="0">
              <a:defRPr sz="1200" u="sng">
                <a:solidFill>
                  <a:schemeClr val="tx1"/>
                </a:solidFill>
                <a:latin typeface="Arial" panose="020B0604020202020204" pitchFamily="34" charset="0"/>
                <a:cs typeface="Arial" panose="020B0604020202020204" pitchFamily="34" charset="0"/>
              </a:defRPr>
            </a:lvl3pPr>
            <a:lvl4pPr marL="1600200" indent="-228600" eaLnBrk="0" hangingPunct="0">
              <a:defRPr sz="1200" u="sng">
                <a:solidFill>
                  <a:schemeClr val="tx1"/>
                </a:solidFill>
                <a:latin typeface="Arial" panose="020B0604020202020204" pitchFamily="34" charset="0"/>
                <a:cs typeface="Arial" panose="020B0604020202020204" pitchFamily="34" charset="0"/>
              </a:defRPr>
            </a:lvl4pPr>
            <a:lvl5pPr marL="2057400" indent="-228600" eaLnBrk="0" hangingPunct="0">
              <a:defRPr sz="1200" u="sng">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9pPr>
          </a:lstStyle>
          <a:p>
            <a:pPr algn="ctr" eaLnBrk="1" hangingPunct="1"/>
            <a:endParaRPr lang="es-MX" altLang="es-MX" sz="4900" u="none"/>
          </a:p>
        </p:txBody>
      </p:sp>
      <p:sp>
        <p:nvSpPr>
          <p:cNvPr id="2062" name="Text Box 9">
            <a:extLst>
              <a:ext uri="{FF2B5EF4-FFF2-40B4-BE49-F238E27FC236}">
                <a16:creationId xmlns:a16="http://schemas.microsoft.com/office/drawing/2014/main" id="{189CC874-8D5A-7AB6-B879-BCBEB2F08E7B}"/>
              </a:ext>
            </a:extLst>
          </p:cNvPr>
          <p:cNvSpPr txBox="1">
            <a:spLocks noChangeArrowheads="1"/>
          </p:cNvSpPr>
          <p:nvPr/>
        </p:nvSpPr>
        <p:spPr bwMode="auto">
          <a:xfrm>
            <a:off x="5292725" y="2249488"/>
            <a:ext cx="39592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249" tIns="26124" rIns="52249" bIns="26124">
            <a:spAutoFit/>
          </a:bodyPr>
          <a:lstStyle>
            <a:lvl1pPr defTabSz="2508250" eaLnBrk="0" hangingPunct="0">
              <a:defRPr sz="1200" u="sng">
                <a:solidFill>
                  <a:schemeClr val="tx1"/>
                </a:solidFill>
                <a:latin typeface="Arial" panose="020B0604020202020204" pitchFamily="34" charset="0"/>
                <a:cs typeface="Arial" panose="020B0604020202020204" pitchFamily="34" charset="0"/>
              </a:defRPr>
            </a:lvl1pPr>
            <a:lvl2pPr marL="742950" indent="-285750" defTabSz="2508250" eaLnBrk="0" hangingPunct="0">
              <a:defRPr sz="1200" u="sng">
                <a:solidFill>
                  <a:schemeClr val="tx1"/>
                </a:solidFill>
                <a:latin typeface="Arial" panose="020B0604020202020204" pitchFamily="34" charset="0"/>
                <a:cs typeface="Arial" panose="020B0604020202020204" pitchFamily="34" charset="0"/>
              </a:defRPr>
            </a:lvl2pPr>
            <a:lvl3pPr marL="1143000" indent="-228600" defTabSz="2508250" eaLnBrk="0" hangingPunct="0">
              <a:defRPr sz="1200" u="sng">
                <a:solidFill>
                  <a:schemeClr val="tx1"/>
                </a:solidFill>
                <a:latin typeface="Arial" panose="020B0604020202020204" pitchFamily="34" charset="0"/>
                <a:cs typeface="Arial" panose="020B0604020202020204" pitchFamily="34" charset="0"/>
              </a:defRPr>
            </a:lvl3pPr>
            <a:lvl4pPr marL="1600200" indent="-228600" defTabSz="2508250" eaLnBrk="0" hangingPunct="0">
              <a:defRPr sz="1200" u="sng">
                <a:solidFill>
                  <a:schemeClr val="tx1"/>
                </a:solidFill>
                <a:latin typeface="Arial" panose="020B0604020202020204" pitchFamily="34" charset="0"/>
                <a:cs typeface="Arial" panose="020B0604020202020204" pitchFamily="34" charset="0"/>
              </a:defRPr>
            </a:lvl4pPr>
            <a:lvl5pPr marL="2057400" indent="-228600" defTabSz="2508250" eaLnBrk="0" hangingPunct="0">
              <a:defRPr sz="1200" u="sng">
                <a:solidFill>
                  <a:schemeClr val="tx1"/>
                </a:solidFill>
                <a:latin typeface="Arial" panose="020B0604020202020204" pitchFamily="34" charset="0"/>
                <a:cs typeface="Arial" panose="020B0604020202020204" pitchFamily="34" charset="0"/>
              </a:defRPr>
            </a:lvl5pPr>
            <a:lvl6pPr marL="2514600" indent="-228600" defTabSz="250825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6pPr>
            <a:lvl7pPr marL="2971800" indent="-228600" defTabSz="250825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7pPr>
            <a:lvl8pPr marL="3429000" indent="-228600" defTabSz="250825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8pPr>
            <a:lvl9pPr marL="3886200" indent="-228600" defTabSz="250825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9pPr>
          </a:lstStyle>
          <a:p>
            <a:pPr eaLnBrk="1" hangingPunct="1"/>
            <a:endParaRPr lang="es-MX" altLang="es-MX" u="none">
              <a:latin typeface="Times New Roman" panose="02020603050405020304" pitchFamily="18" charset="0"/>
              <a:cs typeface="Times New Roman" panose="02020603050405020304" pitchFamily="18" charset="0"/>
            </a:endParaRPr>
          </a:p>
          <a:p>
            <a:pPr algn="just">
              <a:lnSpc>
                <a:spcPct val="95000"/>
              </a:lnSpc>
            </a:pPr>
            <a:r>
              <a:rPr lang="en-US" altLang="es-MX" u="none"/>
              <a:t>.</a:t>
            </a:r>
          </a:p>
        </p:txBody>
      </p:sp>
      <p:sp>
        <p:nvSpPr>
          <p:cNvPr id="3" name="Text Box 6">
            <a:extLst>
              <a:ext uri="{FF2B5EF4-FFF2-40B4-BE49-F238E27FC236}">
                <a16:creationId xmlns:a16="http://schemas.microsoft.com/office/drawing/2014/main" id="{3250A8F8-38B3-B426-614A-1ADD9DDA53B1}"/>
              </a:ext>
            </a:extLst>
          </p:cNvPr>
          <p:cNvSpPr txBox="1">
            <a:spLocks noChangeArrowheads="1"/>
          </p:cNvSpPr>
          <p:nvPr/>
        </p:nvSpPr>
        <p:spPr bwMode="auto">
          <a:xfrm>
            <a:off x="349027" y="629683"/>
            <a:ext cx="73453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u="sng">
                <a:solidFill>
                  <a:schemeClr val="tx1"/>
                </a:solidFill>
                <a:latin typeface="Arial" panose="020B0604020202020204" pitchFamily="34" charset="0"/>
                <a:cs typeface="Arial" panose="020B0604020202020204" pitchFamily="34" charset="0"/>
              </a:defRPr>
            </a:lvl1pPr>
            <a:lvl2pPr marL="742950" indent="-285750" eaLnBrk="0" hangingPunct="0">
              <a:defRPr sz="1200" u="sng">
                <a:solidFill>
                  <a:schemeClr val="tx1"/>
                </a:solidFill>
                <a:latin typeface="Arial" panose="020B0604020202020204" pitchFamily="34" charset="0"/>
                <a:cs typeface="Arial" panose="020B0604020202020204" pitchFamily="34" charset="0"/>
              </a:defRPr>
            </a:lvl2pPr>
            <a:lvl3pPr marL="1143000" indent="-228600" eaLnBrk="0" hangingPunct="0">
              <a:defRPr sz="1200" u="sng">
                <a:solidFill>
                  <a:schemeClr val="tx1"/>
                </a:solidFill>
                <a:latin typeface="Arial" panose="020B0604020202020204" pitchFamily="34" charset="0"/>
                <a:cs typeface="Arial" panose="020B0604020202020204" pitchFamily="34" charset="0"/>
              </a:defRPr>
            </a:lvl3pPr>
            <a:lvl4pPr marL="1600200" indent="-228600" eaLnBrk="0" hangingPunct="0">
              <a:defRPr sz="1200" u="sng">
                <a:solidFill>
                  <a:schemeClr val="tx1"/>
                </a:solidFill>
                <a:latin typeface="Arial" panose="020B0604020202020204" pitchFamily="34" charset="0"/>
                <a:cs typeface="Arial" panose="020B0604020202020204" pitchFamily="34" charset="0"/>
              </a:defRPr>
            </a:lvl4pPr>
            <a:lvl5pPr marL="2057400" indent="-228600" eaLnBrk="0" hangingPunct="0">
              <a:defRPr sz="1200" u="sng">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9pPr>
          </a:lstStyle>
          <a:p>
            <a:pPr eaLnBrk="1" hangingPunct="1"/>
            <a:r>
              <a:rPr lang="es-MX" altLang="es-MX" sz="1600" b="1" u="none" dirty="0"/>
              <a:t>Nombre de los autores</a:t>
            </a:r>
          </a:p>
        </p:txBody>
      </p:sp>
      <p:pic>
        <p:nvPicPr>
          <p:cNvPr id="5" name="Imagen 4">
            <a:extLst>
              <a:ext uri="{FF2B5EF4-FFF2-40B4-BE49-F238E27FC236}">
                <a16:creationId xmlns:a16="http://schemas.microsoft.com/office/drawing/2014/main" id="{214A6C69-EC13-4F8A-FF74-E3BDCCC1E5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1748" y="261739"/>
            <a:ext cx="1050288" cy="909032"/>
          </a:xfrm>
          <a:prstGeom prst="rect">
            <a:avLst/>
          </a:prstGeom>
        </p:spPr>
      </p:pic>
      <p:sp>
        <p:nvSpPr>
          <p:cNvPr id="7" name="Text Box 6">
            <a:extLst>
              <a:ext uri="{FF2B5EF4-FFF2-40B4-BE49-F238E27FC236}">
                <a16:creationId xmlns:a16="http://schemas.microsoft.com/office/drawing/2014/main" id="{B984C4EE-A3EB-4ED0-A1F1-A9C4EA7C3263}"/>
              </a:ext>
            </a:extLst>
          </p:cNvPr>
          <p:cNvSpPr txBox="1">
            <a:spLocks noChangeArrowheads="1"/>
          </p:cNvSpPr>
          <p:nvPr/>
        </p:nvSpPr>
        <p:spPr bwMode="auto">
          <a:xfrm>
            <a:off x="277812" y="1699370"/>
            <a:ext cx="4479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u="sng">
                <a:solidFill>
                  <a:schemeClr val="tx1"/>
                </a:solidFill>
                <a:latin typeface="Arial" panose="020B0604020202020204" pitchFamily="34" charset="0"/>
                <a:cs typeface="Arial" panose="020B0604020202020204" pitchFamily="34" charset="0"/>
              </a:defRPr>
            </a:lvl1pPr>
            <a:lvl2pPr marL="742950" indent="-285750" eaLnBrk="0" hangingPunct="0">
              <a:defRPr sz="1200" u="sng">
                <a:solidFill>
                  <a:schemeClr val="tx1"/>
                </a:solidFill>
                <a:latin typeface="Arial" panose="020B0604020202020204" pitchFamily="34" charset="0"/>
                <a:cs typeface="Arial" panose="020B0604020202020204" pitchFamily="34" charset="0"/>
              </a:defRPr>
            </a:lvl2pPr>
            <a:lvl3pPr marL="1143000" indent="-228600" eaLnBrk="0" hangingPunct="0">
              <a:defRPr sz="1200" u="sng">
                <a:solidFill>
                  <a:schemeClr val="tx1"/>
                </a:solidFill>
                <a:latin typeface="Arial" panose="020B0604020202020204" pitchFamily="34" charset="0"/>
                <a:cs typeface="Arial" panose="020B0604020202020204" pitchFamily="34" charset="0"/>
              </a:defRPr>
            </a:lvl3pPr>
            <a:lvl4pPr marL="1600200" indent="-228600" eaLnBrk="0" hangingPunct="0">
              <a:defRPr sz="1200" u="sng">
                <a:solidFill>
                  <a:schemeClr val="tx1"/>
                </a:solidFill>
                <a:latin typeface="Arial" panose="020B0604020202020204" pitchFamily="34" charset="0"/>
                <a:cs typeface="Arial" panose="020B0604020202020204" pitchFamily="34" charset="0"/>
              </a:defRPr>
            </a:lvl4pPr>
            <a:lvl5pPr marL="2057400" indent="-228600" eaLnBrk="0" hangingPunct="0">
              <a:defRPr sz="1200" u="sng">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9pPr>
          </a:lstStyle>
          <a:p>
            <a:pPr eaLnBrk="1" hangingPunct="1"/>
            <a:r>
              <a:rPr lang="es-MX" altLang="es-MX" sz="1600" b="1" u="none" dirty="0"/>
              <a:t>Introducción:</a:t>
            </a:r>
          </a:p>
        </p:txBody>
      </p:sp>
      <p:sp>
        <p:nvSpPr>
          <p:cNvPr id="11" name="Text Box 6">
            <a:extLst>
              <a:ext uri="{FF2B5EF4-FFF2-40B4-BE49-F238E27FC236}">
                <a16:creationId xmlns:a16="http://schemas.microsoft.com/office/drawing/2014/main" id="{5E1C77B9-1F13-D3CE-17AF-BE381F4F9179}"/>
              </a:ext>
            </a:extLst>
          </p:cNvPr>
          <p:cNvSpPr txBox="1">
            <a:spLocks noChangeArrowheads="1"/>
          </p:cNvSpPr>
          <p:nvPr/>
        </p:nvSpPr>
        <p:spPr bwMode="auto">
          <a:xfrm>
            <a:off x="277811" y="8273584"/>
            <a:ext cx="4479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u="sng">
                <a:solidFill>
                  <a:schemeClr val="tx1"/>
                </a:solidFill>
                <a:latin typeface="Arial" panose="020B0604020202020204" pitchFamily="34" charset="0"/>
                <a:cs typeface="Arial" panose="020B0604020202020204" pitchFamily="34" charset="0"/>
              </a:defRPr>
            </a:lvl1pPr>
            <a:lvl2pPr marL="742950" indent="-285750" eaLnBrk="0" hangingPunct="0">
              <a:defRPr sz="1200" u="sng">
                <a:solidFill>
                  <a:schemeClr val="tx1"/>
                </a:solidFill>
                <a:latin typeface="Arial" panose="020B0604020202020204" pitchFamily="34" charset="0"/>
                <a:cs typeface="Arial" panose="020B0604020202020204" pitchFamily="34" charset="0"/>
              </a:defRPr>
            </a:lvl2pPr>
            <a:lvl3pPr marL="1143000" indent="-228600" eaLnBrk="0" hangingPunct="0">
              <a:defRPr sz="1200" u="sng">
                <a:solidFill>
                  <a:schemeClr val="tx1"/>
                </a:solidFill>
                <a:latin typeface="Arial" panose="020B0604020202020204" pitchFamily="34" charset="0"/>
                <a:cs typeface="Arial" panose="020B0604020202020204" pitchFamily="34" charset="0"/>
              </a:defRPr>
            </a:lvl3pPr>
            <a:lvl4pPr marL="1600200" indent="-228600" eaLnBrk="0" hangingPunct="0">
              <a:defRPr sz="1200" u="sng">
                <a:solidFill>
                  <a:schemeClr val="tx1"/>
                </a:solidFill>
                <a:latin typeface="Arial" panose="020B0604020202020204" pitchFamily="34" charset="0"/>
                <a:cs typeface="Arial" panose="020B0604020202020204" pitchFamily="34" charset="0"/>
              </a:defRPr>
            </a:lvl4pPr>
            <a:lvl5pPr marL="2057400" indent="-228600" eaLnBrk="0" hangingPunct="0">
              <a:defRPr sz="1200" u="sng">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9pPr>
          </a:lstStyle>
          <a:p>
            <a:pPr eaLnBrk="1" hangingPunct="1"/>
            <a:r>
              <a:rPr lang="es-MX" altLang="es-MX" sz="1600" b="1" u="none" dirty="0"/>
              <a:t>Descripción:</a:t>
            </a:r>
          </a:p>
        </p:txBody>
      </p:sp>
      <p:sp>
        <p:nvSpPr>
          <p:cNvPr id="12" name="Text Box 6">
            <a:extLst>
              <a:ext uri="{FF2B5EF4-FFF2-40B4-BE49-F238E27FC236}">
                <a16:creationId xmlns:a16="http://schemas.microsoft.com/office/drawing/2014/main" id="{829FB18A-986C-0C95-AE8A-E9654B557F8D}"/>
              </a:ext>
            </a:extLst>
          </p:cNvPr>
          <p:cNvSpPr txBox="1">
            <a:spLocks noChangeArrowheads="1"/>
          </p:cNvSpPr>
          <p:nvPr/>
        </p:nvSpPr>
        <p:spPr bwMode="auto">
          <a:xfrm>
            <a:off x="5013324" y="1699370"/>
            <a:ext cx="4479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u="sng">
                <a:solidFill>
                  <a:schemeClr val="tx1"/>
                </a:solidFill>
                <a:latin typeface="Arial" panose="020B0604020202020204" pitchFamily="34" charset="0"/>
                <a:cs typeface="Arial" panose="020B0604020202020204" pitchFamily="34" charset="0"/>
              </a:defRPr>
            </a:lvl1pPr>
            <a:lvl2pPr marL="742950" indent="-285750" eaLnBrk="0" hangingPunct="0">
              <a:defRPr sz="1200" u="sng">
                <a:solidFill>
                  <a:schemeClr val="tx1"/>
                </a:solidFill>
                <a:latin typeface="Arial" panose="020B0604020202020204" pitchFamily="34" charset="0"/>
                <a:cs typeface="Arial" panose="020B0604020202020204" pitchFamily="34" charset="0"/>
              </a:defRPr>
            </a:lvl2pPr>
            <a:lvl3pPr marL="1143000" indent="-228600" eaLnBrk="0" hangingPunct="0">
              <a:defRPr sz="1200" u="sng">
                <a:solidFill>
                  <a:schemeClr val="tx1"/>
                </a:solidFill>
                <a:latin typeface="Arial" panose="020B0604020202020204" pitchFamily="34" charset="0"/>
                <a:cs typeface="Arial" panose="020B0604020202020204" pitchFamily="34" charset="0"/>
              </a:defRPr>
            </a:lvl3pPr>
            <a:lvl4pPr marL="1600200" indent="-228600" eaLnBrk="0" hangingPunct="0">
              <a:defRPr sz="1200" u="sng">
                <a:solidFill>
                  <a:schemeClr val="tx1"/>
                </a:solidFill>
                <a:latin typeface="Arial" panose="020B0604020202020204" pitchFamily="34" charset="0"/>
                <a:cs typeface="Arial" panose="020B0604020202020204" pitchFamily="34" charset="0"/>
              </a:defRPr>
            </a:lvl4pPr>
            <a:lvl5pPr marL="2057400" indent="-228600" eaLnBrk="0" hangingPunct="0">
              <a:defRPr sz="1200" u="sng">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9pPr>
          </a:lstStyle>
          <a:p>
            <a:pPr eaLnBrk="1" hangingPunct="1"/>
            <a:r>
              <a:rPr lang="es-MX" altLang="es-MX" sz="1600" b="1" u="none" dirty="0"/>
              <a:t>Figura 1:</a:t>
            </a:r>
          </a:p>
        </p:txBody>
      </p:sp>
      <p:sp>
        <p:nvSpPr>
          <p:cNvPr id="13" name="Text Box 6">
            <a:extLst>
              <a:ext uri="{FF2B5EF4-FFF2-40B4-BE49-F238E27FC236}">
                <a16:creationId xmlns:a16="http://schemas.microsoft.com/office/drawing/2014/main" id="{E485841F-51F5-67FB-6F6A-199672D76E66}"/>
              </a:ext>
            </a:extLst>
          </p:cNvPr>
          <p:cNvSpPr txBox="1">
            <a:spLocks noChangeArrowheads="1"/>
          </p:cNvSpPr>
          <p:nvPr/>
        </p:nvSpPr>
        <p:spPr bwMode="auto">
          <a:xfrm>
            <a:off x="5013323" y="8273584"/>
            <a:ext cx="4479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u="sng">
                <a:solidFill>
                  <a:schemeClr val="tx1"/>
                </a:solidFill>
                <a:latin typeface="Arial" panose="020B0604020202020204" pitchFamily="34" charset="0"/>
                <a:cs typeface="Arial" panose="020B0604020202020204" pitchFamily="34" charset="0"/>
              </a:defRPr>
            </a:lvl1pPr>
            <a:lvl2pPr marL="742950" indent="-285750" eaLnBrk="0" hangingPunct="0">
              <a:defRPr sz="1200" u="sng">
                <a:solidFill>
                  <a:schemeClr val="tx1"/>
                </a:solidFill>
                <a:latin typeface="Arial" panose="020B0604020202020204" pitchFamily="34" charset="0"/>
                <a:cs typeface="Arial" panose="020B0604020202020204" pitchFamily="34" charset="0"/>
              </a:defRPr>
            </a:lvl2pPr>
            <a:lvl3pPr marL="1143000" indent="-228600" eaLnBrk="0" hangingPunct="0">
              <a:defRPr sz="1200" u="sng">
                <a:solidFill>
                  <a:schemeClr val="tx1"/>
                </a:solidFill>
                <a:latin typeface="Arial" panose="020B0604020202020204" pitchFamily="34" charset="0"/>
                <a:cs typeface="Arial" panose="020B0604020202020204" pitchFamily="34" charset="0"/>
              </a:defRPr>
            </a:lvl3pPr>
            <a:lvl4pPr marL="1600200" indent="-228600" eaLnBrk="0" hangingPunct="0">
              <a:defRPr sz="1200" u="sng">
                <a:solidFill>
                  <a:schemeClr val="tx1"/>
                </a:solidFill>
                <a:latin typeface="Arial" panose="020B0604020202020204" pitchFamily="34" charset="0"/>
                <a:cs typeface="Arial" panose="020B0604020202020204" pitchFamily="34" charset="0"/>
              </a:defRPr>
            </a:lvl4pPr>
            <a:lvl5pPr marL="2057400" indent="-228600" eaLnBrk="0" hangingPunct="0">
              <a:defRPr sz="1200" u="sng">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9pPr>
          </a:lstStyle>
          <a:p>
            <a:pPr eaLnBrk="1" hangingPunct="1"/>
            <a:r>
              <a:rPr lang="es-MX" altLang="es-MX" sz="1600" b="1" u="none" dirty="0"/>
              <a:t>Figura 2:</a:t>
            </a:r>
          </a:p>
        </p:txBody>
      </p:sp>
      <p:sp>
        <p:nvSpPr>
          <p:cNvPr id="14" name="Text Box 6">
            <a:extLst>
              <a:ext uri="{FF2B5EF4-FFF2-40B4-BE49-F238E27FC236}">
                <a16:creationId xmlns:a16="http://schemas.microsoft.com/office/drawing/2014/main" id="{2161A09B-E0B2-05C0-9850-718242434820}"/>
              </a:ext>
            </a:extLst>
          </p:cNvPr>
          <p:cNvSpPr txBox="1">
            <a:spLocks noChangeArrowheads="1"/>
          </p:cNvSpPr>
          <p:nvPr/>
        </p:nvSpPr>
        <p:spPr bwMode="auto">
          <a:xfrm>
            <a:off x="5013322" y="12860924"/>
            <a:ext cx="44799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u="sng">
                <a:solidFill>
                  <a:schemeClr val="tx1"/>
                </a:solidFill>
                <a:latin typeface="Arial" panose="020B0604020202020204" pitchFamily="34" charset="0"/>
                <a:cs typeface="Arial" panose="020B0604020202020204" pitchFamily="34" charset="0"/>
              </a:defRPr>
            </a:lvl1pPr>
            <a:lvl2pPr marL="742950" indent="-285750" eaLnBrk="0" hangingPunct="0">
              <a:defRPr sz="1200" u="sng">
                <a:solidFill>
                  <a:schemeClr val="tx1"/>
                </a:solidFill>
                <a:latin typeface="Arial" panose="020B0604020202020204" pitchFamily="34" charset="0"/>
                <a:cs typeface="Arial" panose="020B0604020202020204" pitchFamily="34" charset="0"/>
              </a:defRPr>
            </a:lvl2pPr>
            <a:lvl3pPr marL="1143000" indent="-228600" eaLnBrk="0" hangingPunct="0">
              <a:defRPr sz="1200" u="sng">
                <a:solidFill>
                  <a:schemeClr val="tx1"/>
                </a:solidFill>
                <a:latin typeface="Arial" panose="020B0604020202020204" pitchFamily="34" charset="0"/>
                <a:cs typeface="Arial" panose="020B0604020202020204" pitchFamily="34" charset="0"/>
              </a:defRPr>
            </a:lvl3pPr>
            <a:lvl4pPr marL="1600200" indent="-228600" eaLnBrk="0" hangingPunct="0">
              <a:defRPr sz="1200" u="sng">
                <a:solidFill>
                  <a:schemeClr val="tx1"/>
                </a:solidFill>
                <a:latin typeface="Arial" panose="020B0604020202020204" pitchFamily="34" charset="0"/>
                <a:cs typeface="Arial" panose="020B0604020202020204" pitchFamily="34" charset="0"/>
              </a:defRPr>
            </a:lvl4pPr>
            <a:lvl5pPr marL="2057400" indent="-228600" eaLnBrk="0" hangingPunct="0">
              <a:defRPr sz="1200" u="sng">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9pPr>
          </a:lstStyle>
          <a:p>
            <a:pPr eaLnBrk="1" hangingPunct="1"/>
            <a:r>
              <a:rPr lang="es-MX" altLang="es-MX" sz="1600" b="1" u="none" dirty="0"/>
              <a:t>Bibliografía:</a:t>
            </a:r>
          </a:p>
        </p:txBody>
      </p:sp>
      <p:sp>
        <p:nvSpPr>
          <p:cNvPr id="15" name="Text Box 6">
            <a:extLst>
              <a:ext uri="{FF2B5EF4-FFF2-40B4-BE49-F238E27FC236}">
                <a16:creationId xmlns:a16="http://schemas.microsoft.com/office/drawing/2014/main" id="{4A007043-4E75-08E9-67E6-1B684FEACA17}"/>
              </a:ext>
            </a:extLst>
          </p:cNvPr>
          <p:cNvSpPr txBox="1">
            <a:spLocks noChangeArrowheads="1"/>
          </p:cNvSpPr>
          <p:nvPr/>
        </p:nvSpPr>
        <p:spPr bwMode="auto">
          <a:xfrm>
            <a:off x="349027" y="1038092"/>
            <a:ext cx="73453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u="sng">
                <a:solidFill>
                  <a:schemeClr val="tx1"/>
                </a:solidFill>
                <a:latin typeface="Arial" panose="020B0604020202020204" pitchFamily="34" charset="0"/>
                <a:cs typeface="Arial" panose="020B0604020202020204" pitchFamily="34" charset="0"/>
              </a:defRPr>
            </a:lvl1pPr>
            <a:lvl2pPr marL="742950" indent="-285750" eaLnBrk="0" hangingPunct="0">
              <a:defRPr sz="1200" u="sng">
                <a:solidFill>
                  <a:schemeClr val="tx1"/>
                </a:solidFill>
                <a:latin typeface="Arial" panose="020B0604020202020204" pitchFamily="34" charset="0"/>
                <a:cs typeface="Arial" panose="020B0604020202020204" pitchFamily="34" charset="0"/>
              </a:defRPr>
            </a:lvl2pPr>
            <a:lvl3pPr marL="1143000" indent="-228600" eaLnBrk="0" hangingPunct="0">
              <a:defRPr sz="1200" u="sng">
                <a:solidFill>
                  <a:schemeClr val="tx1"/>
                </a:solidFill>
                <a:latin typeface="Arial" panose="020B0604020202020204" pitchFamily="34" charset="0"/>
                <a:cs typeface="Arial" panose="020B0604020202020204" pitchFamily="34" charset="0"/>
              </a:defRPr>
            </a:lvl3pPr>
            <a:lvl4pPr marL="1600200" indent="-228600" eaLnBrk="0" hangingPunct="0">
              <a:defRPr sz="1200" u="sng">
                <a:solidFill>
                  <a:schemeClr val="tx1"/>
                </a:solidFill>
                <a:latin typeface="Arial" panose="020B0604020202020204" pitchFamily="34" charset="0"/>
                <a:cs typeface="Arial" panose="020B0604020202020204" pitchFamily="34" charset="0"/>
              </a:defRPr>
            </a:lvl4pPr>
            <a:lvl5pPr marL="2057400" indent="-228600" eaLnBrk="0" hangingPunct="0">
              <a:defRPr sz="1200" u="sng">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u="sng">
                <a:solidFill>
                  <a:schemeClr val="tx1"/>
                </a:solidFill>
                <a:latin typeface="Arial" panose="020B0604020202020204" pitchFamily="34" charset="0"/>
                <a:cs typeface="Arial" panose="020B0604020202020204" pitchFamily="34" charset="0"/>
              </a:defRPr>
            </a:lvl9pPr>
          </a:lstStyle>
          <a:p>
            <a:pPr eaLnBrk="1" hangingPunct="1"/>
            <a:r>
              <a:rPr lang="es-MX" altLang="es-MX" sz="1600" b="1" u="none" dirty="0"/>
              <a:t>Lugar de realización del trabajo libre / caso clínico</a:t>
            </a:r>
          </a:p>
        </p:txBody>
      </p:sp>
      <p:sp>
        <p:nvSpPr>
          <p:cNvPr id="20" name="CuadroTexto 19">
            <a:extLst>
              <a:ext uri="{FF2B5EF4-FFF2-40B4-BE49-F238E27FC236}">
                <a16:creationId xmlns:a16="http://schemas.microsoft.com/office/drawing/2014/main" id="{661D0B14-EE2B-5AD6-44D9-BDD2CF87BD56}"/>
              </a:ext>
            </a:extLst>
          </p:cNvPr>
          <p:cNvSpPr txBox="1"/>
          <p:nvPr/>
        </p:nvSpPr>
        <p:spPr>
          <a:xfrm>
            <a:off x="277811" y="2131418"/>
            <a:ext cx="4479925" cy="6186309"/>
          </a:xfrm>
          <a:prstGeom prst="rect">
            <a:avLst/>
          </a:prstGeom>
          <a:noFill/>
        </p:spPr>
        <p:txBody>
          <a:bodyPr wrap="square" rtlCol="0">
            <a:spAutoFit/>
          </a:bodyPr>
          <a:lstStyle/>
          <a:p>
            <a:r>
              <a:rPr lang="es-MX" i="0" u="none" dirty="0">
                <a:solidFill>
                  <a:srgbClr val="5E5E5E"/>
                </a:solidFill>
                <a:effectLst/>
                <a:latin typeface="Open Sans" panose="020B0606030504020204" pitchFamily="34" charset="0"/>
              </a:rPr>
              <a:t>Lorem ipsum dolor sit amet, consectetuer adipiscing elit. Maecenas porttitor congue massa. Fusce posuere, magna sed pulvinar ultricies, purus lectus malesuada libero, sit amet commodo magna eros quis urna.</a:t>
            </a:r>
          </a:p>
          <a:p>
            <a:endParaRPr lang="es-MX" i="0" u="none" dirty="0">
              <a:solidFill>
                <a:srgbClr val="5E5E5E"/>
              </a:solidFill>
              <a:effectLst/>
              <a:latin typeface="Open Sans" panose="020B0606030504020204" pitchFamily="34" charset="0"/>
            </a:endParaRPr>
          </a:p>
          <a:p>
            <a:r>
              <a:rPr lang="es-MX" i="0" u="none" dirty="0">
                <a:solidFill>
                  <a:srgbClr val="5E5E5E"/>
                </a:solidFill>
                <a:effectLst/>
                <a:latin typeface="Open Sans" panose="020B0606030504020204" pitchFamily="34" charset="0"/>
              </a:rPr>
              <a:t>Nunc viverra imperdiet enim. Fusce est. Vivamus a tellus.</a:t>
            </a:r>
          </a:p>
          <a:p>
            <a:endParaRPr lang="es-MX" i="0" u="none" dirty="0">
              <a:solidFill>
                <a:srgbClr val="5E5E5E"/>
              </a:solidFill>
              <a:effectLst/>
              <a:latin typeface="Open Sans" panose="020B0606030504020204" pitchFamily="34" charset="0"/>
            </a:endParaRPr>
          </a:p>
          <a:p>
            <a:r>
              <a:rPr lang="es-MX" i="0" u="none" dirty="0">
                <a:solidFill>
                  <a:srgbClr val="5E5E5E"/>
                </a:solidFill>
                <a:effectLst/>
                <a:latin typeface="Open Sans" panose="020B0606030504020204" pitchFamily="34" charset="0"/>
              </a:rPr>
              <a:t>Pellentesque habitant morbi tristique senectus et netus et malesuada fames ac turpis egestas. Proin pharetra nonummy pede. Mauris et orci.</a:t>
            </a:r>
            <a:endParaRPr lang="es-ES_tradnl" i="0" u="none" dirty="0">
              <a:solidFill>
                <a:srgbClr val="5E5E5E"/>
              </a:solidFill>
              <a:effectLst/>
              <a:latin typeface="Open Sans" panose="020B0606030504020204" pitchFamily="34" charset="0"/>
            </a:endParaRPr>
          </a:p>
          <a:p>
            <a:endParaRPr lang="es-ES_tradnl" u="none" dirty="0">
              <a:solidFill>
                <a:srgbClr val="5E5E5E"/>
              </a:solidFill>
              <a:latin typeface="Open Sans" panose="020B0606030504020204" pitchFamily="34" charset="0"/>
            </a:endParaRPr>
          </a:p>
          <a:p>
            <a:r>
              <a:rPr lang="es-MX" i="0" u="none" dirty="0">
                <a:solidFill>
                  <a:srgbClr val="5E5E5E"/>
                </a:solidFill>
                <a:effectLst/>
                <a:latin typeface="Open Sans" panose="020B0606030504020204" pitchFamily="34" charset="0"/>
              </a:rPr>
              <a:t>Lorem ipsum dolor sit amet, consectetuer adipiscing elit. Maecenas porttitor congue massa. Fusce posuere, magna sed pulvinar ultricies, purus lectus malesuada libero, sit amet commodo magna eros quis urna.</a:t>
            </a:r>
          </a:p>
          <a:p>
            <a:endParaRPr lang="es-MX" i="0" u="none" dirty="0">
              <a:solidFill>
                <a:srgbClr val="5E5E5E"/>
              </a:solidFill>
              <a:effectLst/>
              <a:latin typeface="Open Sans" panose="020B0606030504020204" pitchFamily="34" charset="0"/>
            </a:endParaRPr>
          </a:p>
          <a:p>
            <a:r>
              <a:rPr lang="es-MX" i="0" u="none" dirty="0">
                <a:solidFill>
                  <a:srgbClr val="5E5E5E"/>
                </a:solidFill>
                <a:effectLst/>
                <a:latin typeface="Open Sans" panose="020B0606030504020204" pitchFamily="34" charset="0"/>
              </a:rPr>
              <a:t>Nunc viverra imperdiet enim. Fusce est. Vivamus a tellus.</a:t>
            </a:r>
          </a:p>
          <a:p>
            <a:endParaRPr lang="es-MX" i="0" u="none" dirty="0">
              <a:solidFill>
                <a:srgbClr val="5E5E5E"/>
              </a:solidFill>
              <a:effectLst/>
              <a:latin typeface="Open Sans" panose="020B0606030504020204" pitchFamily="34" charset="0"/>
            </a:endParaRPr>
          </a:p>
          <a:p>
            <a:r>
              <a:rPr lang="es-MX" i="0" u="none" dirty="0">
                <a:solidFill>
                  <a:srgbClr val="5E5E5E"/>
                </a:solidFill>
                <a:effectLst/>
                <a:latin typeface="Open Sans" panose="020B0606030504020204" pitchFamily="34" charset="0"/>
              </a:rPr>
              <a:t>Pellentesque habitant morbi tristique senectus et netus et malesuada fames ac turpis egestas. Proin pharetra nonummy pede. Mauris et orci.</a:t>
            </a:r>
            <a:endParaRPr lang="es-ES_tradnl" i="0" u="none" dirty="0">
              <a:solidFill>
                <a:srgbClr val="5E5E5E"/>
              </a:solidFill>
              <a:effectLst/>
              <a:latin typeface="Open Sans" panose="020B0606030504020204" pitchFamily="34" charset="0"/>
            </a:endParaRPr>
          </a:p>
          <a:p>
            <a:endParaRPr lang="es-MX" i="0" u="none" dirty="0">
              <a:solidFill>
                <a:srgbClr val="5E5E5E"/>
              </a:solidFill>
              <a:effectLst/>
              <a:latin typeface="Open Sans" panose="020B0606030504020204" pitchFamily="34" charset="0"/>
            </a:endParaRPr>
          </a:p>
          <a:p>
            <a:r>
              <a:rPr lang="es-MX" i="0" u="none" dirty="0">
                <a:solidFill>
                  <a:srgbClr val="5E5E5E"/>
                </a:solidFill>
                <a:effectLst/>
                <a:latin typeface="Open Sans" panose="020B0606030504020204" pitchFamily="34" charset="0"/>
              </a:rPr>
              <a:t>Lorem ipsum dolor sit amet, consectetuer adipiscing elit. Maecenas porttitor congue massa. Fusce posuere, magna sed pulvinar ultricies, purus lectus malesuada libero, sit amet commodo magna eros quis urna.</a:t>
            </a:r>
          </a:p>
          <a:p>
            <a:endParaRPr lang="es-MX" i="0" u="none" dirty="0">
              <a:solidFill>
                <a:srgbClr val="5E5E5E"/>
              </a:solidFill>
              <a:effectLst/>
              <a:latin typeface="Open Sans" panose="020B0606030504020204" pitchFamily="34" charset="0"/>
            </a:endParaRPr>
          </a:p>
          <a:p>
            <a:r>
              <a:rPr lang="es-MX" i="0" u="none" dirty="0">
                <a:solidFill>
                  <a:srgbClr val="5E5E5E"/>
                </a:solidFill>
                <a:effectLst/>
                <a:latin typeface="Open Sans" panose="020B0606030504020204" pitchFamily="34" charset="0"/>
              </a:rPr>
              <a:t>Nunc viverra imperdiet enim. Fusce est. Vivamus a tellus.</a:t>
            </a:r>
          </a:p>
          <a:p>
            <a:endParaRPr lang="es-MX" i="0" u="none" dirty="0">
              <a:solidFill>
                <a:srgbClr val="5E5E5E"/>
              </a:solidFill>
              <a:effectLst/>
              <a:latin typeface="Open Sans" panose="020B0606030504020204" pitchFamily="34" charset="0"/>
            </a:endParaRPr>
          </a:p>
          <a:p>
            <a:r>
              <a:rPr lang="es-MX" i="0" u="none" dirty="0">
                <a:solidFill>
                  <a:srgbClr val="5E5E5E"/>
                </a:solidFill>
                <a:effectLst/>
                <a:latin typeface="Open Sans" panose="020B0606030504020204" pitchFamily="34" charset="0"/>
              </a:rPr>
              <a:t>Pellentesque habitant morbi tristique senectus et netus et malesuada fames ac turpis egestas. Proin pharetra nonummy pede. Mauris et orci.</a:t>
            </a:r>
            <a:endParaRPr lang="es-ES_tradnl" i="0" u="none" dirty="0">
              <a:solidFill>
                <a:srgbClr val="5E5E5E"/>
              </a:solidFill>
              <a:effectLst/>
              <a:latin typeface="Open Sans" panose="020B0606030504020204" pitchFamily="34" charset="0"/>
            </a:endParaRPr>
          </a:p>
        </p:txBody>
      </p:sp>
      <p:sp>
        <p:nvSpPr>
          <p:cNvPr id="21" name="CuadroTexto 20">
            <a:extLst>
              <a:ext uri="{FF2B5EF4-FFF2-40B4-BE49-F238E27FC236}">
                <a16:creationId xmlns:a16="http://schemas.microsoft.com/office/drawing/2014/main" id="{6F13431D-71ED-510D-6542-E175B32948D5}"/>
              </a:ext>
            </a:extLst>
          </p:cNvPr>
          <p:cNvSpPr txBox="1"/>
          <p:nvPr/>
        </p:nvSpPr>
        <p:spPr>
          <a:xfrm>
            <a:off x="277809" y="8741361"/>
            <a:ext cx="4479925" cy="5078313"/>
          </a:xfrm>
          <a:prstGeom prst="rect">
            <a:avLst/>
          </a:prstGeom>
          <a:noFill/>
        </p:spPr>
        <p:txBody>
          <a:bodyPr wrap="square" rtlCol="0">
            <a:spAutoFit/>
          </a:bodyPr>
          <a:lstStyle/>
          <a:p>
            <a:r>
              <a:rPr lang="es-MX" i="0" u="none" dirty="0">
                <a:solidFill>
                  <a:srgbClr val="5E5E5E"/>
                </a:solidFill>
                <a:effectLst/>
                <a:latin typeface="Open Sans" panose="020B0606030504020204" pitchFamily="34" charset="0"/>
              </a:rPr>
              <a:t>Lorem ipsum dolor sit amet, consectetuer adipiscing elit. Maecenas porttitor congue massa. Fusce posuere, magna sed pulvinar ultricies, purus lectus malesuada libero, sit amet commodo magna eros quis urna.</a:t>
            </a:r>
          </a:p>
          <a:p>
            <a:endParaRPr lang="es-MX" i="0" u="none" dirty="0">
              <a:solidFill>
                <a:srgbClr val="5E5E5E"/>
              </a:solidFill>
              <a:effectLst/>
              <a:latin typeface="Open Sans" panose="020B0606030504020204" pitchFamily="34" charset="0"/>
            </a:endParaRPr>
          </a:p>
          <a:p>
            <a:r>
              <a:rPr lang="es-MX" i="0" u="none" dirty="0">
                <a:solidFill>
                  <a:srgbClr val="5E5E5E"/>
                </a:solidFill>
                <a:effectLst/>
                <a:latin typeface="Open Sans" panose="020B0606030504020204" pitchFamily="34" charset="0"/>
              </a:rPr>
              <a:t>Nunc viverra imperdiet enim. Fusce est. Vivamus a tellus.</a:t>
            </a:r>
          </a:p>
          <a:p>
            <a:endParaRPr lang="es-MX" i="0" u="none" dirty="0">
              <a:solidFill>
                <a:srgbClr val="5E5E5E"/>
              </a:solidFill>
              <a:effectLst/>
              <a:latin typeface="Open Sans" panose="020B0606030504020204" pitchFamily="34" charset="0"/>
            </a:endParaRPr>
          </a:p>
          <a:p>
            <a:r>
              <a:rPr lang="es-MX" i="0" u="none" dirty="0">
                <a:solidFill>
                  <a:srgbClr val="5E5E5E"/>
                </a:solidFill>
                <a:effectLst/>
                <a:latin typeface="Open Sans" panose="020B0606030504020204" pitchFamily="34" charset="0"/>
              </a:rPr>
              <a:t>Pellentesque habitant morbi tristique senectus et netus et malesuada fames ac turpis egestas. Proin pharetra nonummy pede. Mauris et orci.</a:t>
            </a:r>
            <a:endParaRPr lang="es-ES_tradnl" i="0" u="none" dirty="0">
              <a:solidFill>
                <a:srgbClr val="5E5E5E"/>
              </a:solidFill>
              <a:effectLst/>
              <a:latin typeface="Open Sans" panose="020B0606030504020204" pitchFamily="34" charset="0"/>
            </a:endParaRPr>
          </a:p>
          <a:p>
            <a:endParaRPr lang="es-ES_tradnl" u="none" dirty="0">
              <a:solidFill>
                <a:srgbClr val="5E5E5E"/>
              </a:solidFill>
              <a:latin typeface="Open Sans" panose="020B0606030504020204" pitchFamily="34" charset="0"/>
            </a:endParaRPr>
          </a:p>
          <a:p>
            <a:r>
              <a:rPr lang="es-MX" i="0" u="none" dirty="0">
                <a:solidFill>
                  <a:srgbClr val="5E5E5E"/>
                </a:solidFill>
                <a:effectLst/>
                <a:latin typeface="Open Sans" panose="020B0606030504020204" pitchFamily="34" charset="0"/>
              </a:rPr>
              <a:t>Lorem ipsum dolor sit amet, consectetuer adipiscing elit. Maecenas porttitor congue massa. Fusce posuere, magna sed pulvinar ultricies, purus lectus malesuada libero, sit amet commodo magna eros quis urna.</a:t>
            </a:r>
          </a:p>
          <a:p>
            <a:endParaRPr lang="es-MX" i="0" u="none" dirty="0">
              <a:solidFill>
                <a:srgbClr val="5E5E5E"/>
              </a:solidFill>
              <a:effectLst/>
              <a:latin typeface="Open Sans" panose="020B0606030504020204" pitchFamily="34" charset="0"/>
            </a:endParaRPr>
          </a:p>
          <a:p>
            <a:r>
              <a:rPr lang="es-MX" i="0" u="none" dirty="0">
                <a:solidFill>
                  <a:srgbClr val="5E5E5E"/>
                </a:solidFill>
                <a:effectLst/>
                <a:latin typeface="Open Sans" panose="020B0606030504020204" pitchFamily="34" charset="0"/>
              </a:rPr>
              <a:t>Nunc viverra imperdiet enim. Fusce est. Vivamus a tellus.</a:t>
            </a:r>
          </a:p>
          <a:p>
            <a:endParaRPr lang="es-MX" i="0" u="none" dirty="0">
              <a:solidFill>
                <a:srgbClr val="5E5E5E"/>
              </a:solidFill>
              <a:effectLst/>
              <a:latin typeface="Open Sans" panose="020B0606030504020204" pitchFamily="34" charset="0"/>
            </a:endParaRPr>
          </a:p>
          <a:p>
            <a:r>
              <a:rPr lang="es-MX" i="0" u="none" dirty="0">
                <a:solidFill>
                  <a:srgbClr val="5E5E5E"/>
                </a:solidFill>
                <a:effectLst/>
                <a:latin typeface="Open Sans" panose="020B0606030504020204" pitchFamily="34" charset="0"/>
              </a:rPr>
              <a:t>Pellentesque habitant morbi tristique senectus et netus et malesuada fames ac turpis egestas. Proin pharetra nonummy pede. Mauris et orci.</a:t>
            </a:r>
            <a:endParaRPr lang="es-ES_tradnl" i="0" u="none" dirty="0">
              <a:solidFill>
                <a:srgbClr val="5E5E5E"/>
              </a:solidFill>
              <a:effectLst/>
              <a:latin typeface="Open Sans" panose="020B0606030504020204" pitchFamily="34" charset="0"/>
            </a:endParaRPr>
          </a:p>
          <a:p>
            <a:endParaRPr lang="es-MX" i="0" u="none" dirty="0">
              <a:solidFill>
                <a:srgbClr val="5E5E5E"/>
              </a:solidFill>
              <a:effectLst/>
              <a:latin typeface="Open Sans" panose="020B0606030504020204" pitchFamily="34" charset="0"/>
            </a:endParaRPr>
          </a:p>
          <a:p>
            <a:r>
              <a:rPr lang="es-MX" i="0" u="none" dirty="0">
                <a:solidFill>
                  <a:srgbClr val="5E5E5E"/>
                </a:solidFill>
                <a:effectLst/>
                <a:latin typeface="Open Sans" panose="020B0606030504020204" pitchFamily="34" charset="0"/>
              </a:rPr>
              <a:t>Lorem ipsum dolor sit amet, consectetuer adipiscing elit. Maecenas porttitor congue massa. Fusce posuere, magna sed pulvinar ultricies, purus lectus malesuada libero, sit amet commodo magna eros quis urna.</a:t>
            </a:r>
          </a:p>
        </p:txBody>
      </p:sp>
      <p:sp>
        <p:nvSpPr>
          <p:cNvPr id="22" name="CuadroTexto 21">
            <a:extLst>
              <a:ext uri="{FF2B5EF4-FFF2-40B4-BE49-F238E27FC236}">
                <a16:creationId xmlns:a16="http://schemas.microsoft.com/office/drawing/2014/main" id="{46E87CBB-716F-993B-6001-C97C31AE9E56}"/>
              </a:ext>
            </a:extLst>
          </p:cNvPr>
          <p:cNvSpPr txBox="1"/>
          <p:nvPr/>
        </p:nvSpPr>
        <p:spPr>
          <a:xfrm>
            <a:off x="5045572" y="13259655"/>
            <a:ext cx="4479925" cy="830997"/>
          </a:xfrm>
          <a:prstGeom prst="rect">
            <a:avLst/>
          </a:prstGeom>
          <a:noFill/>
        </p:spPr>
        <p:txBody>
          <a:bodyPr wrap="square" rtlCol="0">
            <a:spAutoFit/>
          </a:bodyPr>
          <a:lstStyle/>
          <a:p>
            <a:r>
              <a:rPr lang="es-MX" i="0" u="none" dirty="0">
                <a:solidFill>
                  <a:srgbClr val="5E5E5E"/>
                </a:solidFill>
                <a:effectLst/>
                <a:latin typeface="Open Sans" panose="020B0606030504020204" pitchFamily="34" charset="0"/>
              </a:rPr>
              <a:t>Lorem ipsum dolor sit amet, consectetuer adipiscing elit. Maecenas porttitor congue massa. Fusce posuere, magna sed pulvinar ultricies, purus lectus malesuada libero, sit amet commodo magna eros quis urna.</a:t>
            </a:r>
          </a:p>
        </p:txBody>
      </p:sp>
    </p:spTree>
  </p:cSld>
  <p:clrMapOvr>
    <a:masterClrMapping/>
  </p:clrMapOvr>
  <p:transition/>
  <p:extLst>
    <p:ext uri="{6950BFC3-D8DA-4A85-94F7-54DA5524770B}">
      <p188:commentRel xmlns:p188="http://schemas.microsoft.com/office/powerpoint/2018/8/main" r:id="rId2"/>
    </p:ext>
  </p:extLst>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393825" rtl="0" eaLnBrk="1" fontAlgn="base" latinLnBrk="0" hangingPunct="1">
          <a:lnSpc>
            <a:spcPct val="100000"/>
          </a:lnSpc>
          <a:spcBef>
            <a:spcPct val="0"/>
          </a:spcBef>
          <a:spcAft>
            <a:spcPct val="0"/>
          </a:spcAft>
          <a:buClrTx/>
          <a:buSzTx/>
          <a:buFontTx/>
          <a:buNone/>
          <a:tabLst/>
          <a:defRPr kumimoji="0" lang="es-ES" sz="12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393825" rtl="0" eaLnBrk="1" fontAlgn="base" latinLnBrk="0" hangingPunct="1">
          <a:lnSpc>
            <a:spcPct val="100000"/>
          </a:lnSpc>
          <a:spcBef>
            <a:spcPct val="0"/>
          </a:spcBef>
          <a:spcAft>
            <a:spcPct val="0"/>
          </a:spcAft>
          <a:buClrTx/>
          <a:buSzTx/>
          <a:buFontTx/>
          <a:buNone/>
          <a:tabLst/>
          <a:defRPr kumimoji="0" lang="es-ES" sz="12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437</TotalTime>
  <Words>460</Words>
  <Application>Microsoft Macintosh PowerPoint</Application>
  <PresentationFormat>Personalizado</PresentationFormat>
  <Paragraphs>41</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Times New Roman</vt:lpstr>
      <vt:lpstr>Diseño predeterminado</vt:lpstr>
      <vt:lpstr>Presentación de PowerPoint</vt:lpstr>
    </vt:vector>
  </TitlesOfParts>
  <Company>G-JANO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SONECOM</dc:creator>
  <cp:lastModifiedBy>Claudia Peredo</cp:lastModifiedBy>
  <cp:revision>31</cp:revision>
  <dcterms:created xsi:type="dcterms:W3CDTF">2013-12-15T23:14:21Z</dcterms:created>
  <dcterms:modified xsi:type="dcterms:W3CDTF">2023-05-24T20:16:56Z</dcterms:modified>
</cp:coreProperties>
</file>